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Layouts/slideLayout4.xml" ContentType="application/vnd.openxmlformats-officedocument.presentationml.slideLayout+xml"/>
  <Override PartName="/docProps/app.xml" ContentType="application/vnd.openxmlformats-officedocument.extended-properties+xml"/>
  <Override PartName="/ppt/webextensions/webextension1.xml" ContentType="application/vnd.ms-office.webextension+xml"/>
  <Override PartName="/ppt/slideLayouts/slideLayout29.xml" ContentType="application/vnd.openxmlformats-officedocument.presentationml.slideLayout+xml"/>
  <Override PartName="/ppt/slides/slide25.xml" ContentType="application/vnd.openxmlformats-officedocument.presentationml.slide+xml"/>
  <Override PartName="/ppt/slides/slide18.xml" ContentType="application/vnd.openxmlformats-officedocument.presentationml.slide+xml"/>
  <Override PartName="/docProps/core.xml" ContentType="application/vnd.openxmlformats-package.core-propertie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ink/ink1.xml" ContentType="application/inkml+xml"/>
  <Override PartName="/ppt/notesSlides/notesSlide4.xml" ContentType="application/vnd.openxmlformats-officedocument.presentationml.notesSlide+xml"/>
  <Override PartName="/ppt/slides/slide2.xml" ContentType="application/vnd.openxmlformats-officedocument.presentationml.slide+xml"/>
  <Override PartName="/ppt/slideLayouts/slideLayout37.xml" ContentType="application/vnd.openxmlformats-officedocument.presentationml.slideLayout+xml"/>
  <Override PartName="/ppt/slides/slide33.xml" ContentType="application/vnd.openxmlformats-officedocument.presentationml.slide+xml"/>
  <Override PartName="/ppt/slideLayouts/slideLayout52.xml" ContentType="application/vnd.openxmlformats-officedocument.presentationml.slideLayout+xml"/>
  <Override PartName="/ppt/ink/ink2.xml" ContentType="application/inkml+xml"/>
  <Override PartName="/ppt/notesSlides/notesSlide18.xml" ContentType="application/vnd.openxmlformats-officedocument.presentationml.notesSlide+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30.xml" ContentType="application/vnd.openxmlformats-officedocument.presentationml.slideLayout+xml"/>
  <Override PartName="/ppt/slides/slide34.xml" ContentType="application/vnd.openxmlformats-officedocument.presentationml.slide+xml"/>
  <Override PartName="/ppt/slideLayouts/slideLayout49.xml" ContentType="application/vnd.openxmlformats-officedocument.presentationml.slideLayout+xml"/>
  <Override PartName="/ppt/presentation.xml" ContentType="application/vnd.openxmlformats-officedocument.presentationml.presentation.main+xml"/>
  <Override PartName="/ppt/slideLayouts/slideLayout25.xml" ContentType="application/vnd.openxmlformats-officedocument.presentationml.slideLayout+xml"/>
  <Override PartName="/ppt/slides/slide29.xml" ContentType="application/vnd.openxmlformats-officedocument.presentationml.slide+xml"/>
  <Override PartName="/ppt/webextensions/webextension3.xml" ContentType="application/vnd.ms-office.webextension+xml"/>
  <Override PartName="/ppt/notesMasters/notesMaster1.xml" ContentType="application/vnd.openxmlformats-officedocument.presentationml.notesMaster+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6.xml" ContentType="application/vnd.openxmlformats-officedocument.presentationml.slideLayout+xml"/>
  <Override PartName="/ppt/slideLayouts/slideLayout38.xml" ContentType="application/vnd.openxmlformats-officedocument.presentationml.slideLayout+xml"/>
  <Override PartName="/ppt/slideLayouts/slideLayout18.xml" ContentType="application/vnd.openxmlformats-officedocument.presentationml.slideLayout+xml"/>
  <Override PartName="/ppt/slideLayouts/slideLayout47.xml" ContentType="application/vnd.openxmlformats-officedocument.presentationml.slideLayout+xml"/>
  <Override PartName="/ppt/slides/slide19.xml" ContentType="application/vnd.openxmlformats-officedocument.presentationml.slide+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slide28.xml" ContentType="application/vnd.openxmlformats-officedocument.presentationml.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s/slide30.xml" ContentType="application/vnd.openxmlformats-officedocument.presentationml.slide+xml"/>
  <Override PartName="/ppt/slideLayouts/slideLayout35.xml" ContentType="application/vnd.openxmlformats-officedocument.presentationml.slideLayout+xml"/>
  <Override PartName="/ppt/slides/slide31.xml" ContentType="application/vnd.openxmlformats-officedocument.presentationml.slide+xml"/>
  <Override PartName="/ppt/slideLayouts/slideLayout36.xml" ContentType="application/vnd.openxmlformats-officedocument.presentationml.slideLayout+xml"/>
  <Override PartName="/ppt/slides/slide32.xml" ContentType="application/vnd.openxmlformats-officedocument.presentationml.slide+xml"/>
  <Override PartName="/ppt/slideLayouts/slideLayout39.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webextensions/taskpanes.xml" ContentType="application/vnd.ms-office.webextensiontaskpanes+xml"/>
  <Override PartName="/ppt/webextensions/webextension2.xml" ContentType="application/vnd.ms-office.webextens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7"/>
  </p:notesMasterIdLst>
  <p:sldIdLst>
    <p:sldId id="256" r:id="rId3"/>
    <p:sldId id="257" r:id="rId4"/>
    <p:sldId id="272" r:id="rId5"/>
    <p:sldId id="264" r:id="rId6"/>
    <p:sldId id="265" r:id="rId7"/>
    <p:sldId id="266" r:id="rId8"/>
    <p:sldId id="271" r:id="rId9"/>
    <p:sldId id="263" r:id="rId10"/>
    <p:sldId id="273"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300" r:id="rId30"/>
    <p:sldId id="294" r:id="rId31"/>
    <p:sldId id="295" r:id="rId32"/>
    <p:sldId id="296" r:id="rId33"/>
    <p:sldId id="297" r:id="rId34"/>
    <p:sldId id="298" r:id="rId35"/>
    <p:sldId id="299"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27E"/>
    <a:srgbClr val="CBD0D5"/>
    <a:srgbClr val="E7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4694"/>
  </p:normalViewPr>
  <p:slideViewPr>
    <p:cSldViewPr snapToGrid="0">
      <p:cViewPr varScale="1">
        <p:scale>
          <a:sx n="101" d="100"/>
          <a:sy n="101" d="100"/>
        </p:scale>
        <p:origin x="1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8:59:28.91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8:59:40.308"/>
    </inkml:context>
    <inkml:brush xml:id="br0">
      <inkml:brushProperty name="width" value="0.35" units="cm"/>
      <inkml:brushProperty name="height" value="0.35" units="cm"/>
      <inkml:brushProperty name="color" value="#FFFFFF"/>
    </inkml:brush>
  </inkml:definitions>
  <inkml:trace contextRef="#ctx0" brushRef="#br0">76 1 24575,'-1'24'0,"-1"-3"0,2-13 0,0 1 0,0 2 0,0 1 0,0 3 0,0 1 0,0 1 0,0-2 0,0 0 0,0 2 0,0 1 0,0 0 0,0 0 0,0 0 0,0-1 0,0-1 0,0-1 0,0-1 0,0 1 0,0 0 0,0 0 0,0 1 0,0 2 0,0-2 0,0-1 0,0-2 0,0 0 0,0 0 0,0 0 0,0-1 0,0-1 0,0 0 0,0-1 0,0 0 0,0 0 0,0-1 0,0 0 0,0 2 0,0-4 0,1 3 0,-1 0 0,1-2 0,-1 3 0,0-2 0,0-1 0,0 3 0,0-2 0,0 1 0,0 0 0,0-1 0,0 3 0,0-2 0,0 1 0,0-2 0,0 1 0,0-1 0,0 3 0,0-2 0,0 1 0,0-2 0,0 1 0,0-1 0,0 2 0,0-1 0,0 0 0,0 0 0,0 0 0,0 0 0,0-2 0,0 6 0,0-3 0,0 3 0,0-4 0,0-1 0,0 3 0,-1-3 0,1 5 0,-1-4 0,1 3 0,0 2 0,0 1 0,0 0 0,0 0 0,0-1 0,0 0 0,0 2 0,0 1 0,0 2 0,0 0 0,-1 0 0,1 0 0,-1 2 0,0-3 0,1 0 0,0 0 0,0 2 0,0 3 0,0 0 0,-1 7 0,1-3 0,-1 5 0,1-7 0,0 1 0,0-3 0,0 0 0,0-2 0,0-3 0,0-2 0,0 1 0,0 1 0,0 0 0,0-2 0,0-2 0,0 0 0,0 1 0,0-1 0,0 1 0,0 1 0,0 1 0,0 2 0,1-1 0,0-2 0,0 0 0,0-4 0,-1-1 0,1 0 0,-1 0 0,1 2 0,-1-1 0,1-2 0,-1 0 0,0 0 0,0 0 0,1 1 0,0 1 0,0 0 0,1 1 0,-1 0 0,0-4 0,0 1 0,0-1 0,-1 0 0,1 3 0,0 0 0,-1-1 0,1 0 0,-1-1 0,1 0 0,1 0 0,-1 1 0,1 1 0,-1-1 0,1 2 0,-2-4 0,0 0 0,1-1 0,-1-1 0,0 4 0,0-4 0,0 2 0,1 0 0,-1-1 0,1 1 0,-1-1 0,0-1 0,0 4 0,0 0 0,0 2 0,0-2 0,0-1 0,0 0 0,0 1 0,0-1 0,0 0 0,0-2 0,0-1 0,0 4 0,0-3 0,0 3 0,0-3 0,0 1 0,0 0 0,0 3 0,0 1 0,0 1 0,0-1 0,1 1 0,-1-1 0,1 0 0,0-2 0,-1 0 0,0-2 0,0 1 0,-1-3 0,0 1 0,-1-40 0,2 16 0,-2-37 0,2 23 0,0-7 0,0-4 0,0-10 0,1 2 0,0 5 0,0 5 0,-1 7 0,1-6 0,-1-1 0,2-2 0,0-1 0,0 4 0,-1 1 0,-1 8 0,0 4 0,0 6 0,0-4 0,0 0 0,0 2 0,0 3 0,0 4 0,0 3 0,0-1 0,0 2 0,0-2 0,0 0 0,1 0 0,-1 1 0,1 0 0,-1 0 0,0 2 0,0-5 0,0 4 0,0-2 0,-1 2 0,0 0 0,1-1 0,0 1 0,0-1 0,0 3 0,0-3 0,0 1 0,0-1 0,-1 1 0,0-2 0,0 1 0,1-3 0,0 2 0,0 0 0,0 2 0,0-1 0,0 0 0,0-1 0,1 0 0,-1-1 0,1 1 0,-1 1 0,1 0 0,-1-1 0,0 0 0,0-3 0,0 0 0,0-2 0,0 0 0,0 3 0,0 0 0,1 2 0,0-1 0,-1 0 0,0-1 0,0 0 0,0 0 0,0 2 0,0 2 0,0 1 0,0-2 0,1 0 0,0 0 0,0 1 0,-1-2 0,1 4 0,0-4 0,-1 3 0,1-1 0,-1-2 0,0 4 0,1-4 0,-1 2 0,1 1 0,-1-2 0,1 2 0,0-2 0,-1 0 0,0 1 0,0 0 0,0 0 0,0-1 0,0 2 0,0-3 0,0 4 0,0-4 0,0 3 0,0-2 0,0 1 0,0 0 0,0-1 0,0 0 0,0-1 0,0 2 0,0 0 0,0-1 0,0 2 0,0-3 0,1 2 0,0 0 0,-1 0 0,0-2 0,0 3 0,0-3 0,0 3 0,0-3 0,0 4 0,0-3 0,0-2 0,0 3 0,0-4 0,0 4 0,0 3 0,0-6 0,0 5 0,0-3 0,0 1 0,0 0 0,-1-1 0,1 1 0,-1 0 0,0-1 0,1 1 0,0-1 0,0-3 0,-1 4 0,0-3 0,1 4 0,-2 1 0,2-4 0,-2 2 0,2-2 0,0 3 0,0-1 0,-1-4 0,1 5 0,-1-3 0,1 0 0,0 3 0,0-3 0,-1 1 0,1 2 0,-1-4 0,1 3 0,0-1 0,0 1 0,0 0 0,0-1 0,0 1 0,1 0 0,-1 0 0,2 1 0,-2-3 0,2 2 0,-1 0 0,2-2 0,-1 5 0,1-6 0,0 5 0,-1-2 0,0-2 0,0 4 0,2-4 0,-1 2 0,0 2 0,0-3 0,-1 2 0,1-1 0,1-2 0,-2 5 0,3-6 0,-2 5 0,0-1 0,0-2 0,-1 3 0,-1-6 0,1 4 0,2-5 0,0 1 0,1-2 0,1-1 0,-2 0 0,0 0 0,-1 2 0,-1 1 0,0 5 0,0-1 0,-2 32 0,1-14 0,-1 26 0,0-19 0,0 3 0,0 3 0,-1 4 0,1 0 0,-1 4 0,0 2 0,1 0 0,0-4 0,0 1 0,0 2 0,0 4 0,0 5 0,0 0 0,0-2 0,0 1 0,0 2 0,0 2 0,0 5 0,0-1 0,0-1 0,0 2 0,0 0 0,0-5 0,0-2 0,0 3 0,0-1 0,0 9 0,0-2 0,0 1 0,0 1 0,0-4 0,0-2 0,0-2 0,0 1 0,0 2 0,0-1 0,-1-4 0,1-1 0,-1-4 0,-1-8 0,1-4 0,1-3 0,0 1 0,0 2 0,0-2 0,0-2 0,0 2 0,0-2 0,0-2 0,0-3 0,0 0 0,-1 1 0,1-2 0,-1 1 0,0-5 0,1 0 0,0-1 0,0 1 0,-1-1 0,1 0 0,-1-1 0,1 1 0,-1-1 0,1 0 0,-1 1 0,0 1 0,1 2 0,-1 1 0,1-2 0,-1 1 0,0-1 0,1 0 0,-1-1 0,-1 1 0,0 0 0,0 1 0,0-1 0,0 1 0,0-1 0,1 0 0,-1-1 0,1 2 0,-1 0 0,0 1 0,0 2 0,1-2 0,-1 3 0,0-2 0,-1 4 0,0 1 0,-1 3 0,0-1 0,0 0 0,0-1 0,-1 3 0,1-3 0,1-2 0,0 1 0,0-2 0,-1 7 0,1-1 0,1-1 0,0 0 0,0-3 0,0 0 0,0-1 0,-1 0 0,0 1 0,0 2 0,0 4 0,1-1 0,-2-1 0,1-2 0,1-2 0,0 1 0,0 1 0,0 1 0,1 2 0,0-3 0,0 4 0,1-5 0,-1 0 0,0-2 0,0-1 0,-1 4 0,0 0 0,-1 1 0,2-3 0,0-1 0,0 2 0,-1 2 0,1 3 0,-1 0 0,1-1 0,0-2 0,0-4 0,0 1 0,1-3 0,0 3 0,0 0 0,0-1 0,0 1 0,-1-1 0,1 1 0,-1 0 0,0 0 0,1-1 0,0 0 0,0-1 0,-1 1 0,0-1 0,1 1 0,-1-2 0,1-1 0,0-2 0,0 0 0,0-1 0,0 2 0,0 1 0,0-1 0,0 0 0,0-1 0,0-1 0,0-2 0,0 2 0,0 1 0,0 2 0,0 0 0,0-4 0,0 0 0,0-2 0,0 3 0,0-1 0,0 3 0,0-2 0,0-1 0,0-1 0,0-1 0,0 1 0,1 0 0,-1 0 0,1 1 0,-1-1 0,0 1 0,0 0 0,0-1 0,0-2 0,0-2 0,0 12 0,1-7 0,0 10 0,0-11 0,0 1 0,0 0 0,0 1 0,0 1 0,0 0 0,0 3 0,1-2 0,-1-1 0,0-2 0,1-2 0,-1 1 0,0 0 0,0 2 0,0 0 0,-1-1 0,1 1 0,-1 0 0,1 0 0,-1 1 0,0 0 0,0 3 0,1-5 0,-1 4 0,1-4 0,-1 1 0,1-2 0,-1-1 0,0 2 0,1 0 0,-1 3 0,0-1 0,0-2 0,0 1 0,0-1 0,1 2 0,-1 0 0,1 1 0,-1 1 0,0 0 0,0 1 0,1-2 0,-1-1 0,1-3 0,-1-1 0,0-1 0,0 1 0,0 1 0,0 0 0,0-1 0,1 0 0,0-1 0,-1 0 0,0 4 0,0-5 0,0 5 0,0-4 0,0-2 0,0 5 0,0-5 0,0 6 0,0-6 0,0 4 0,0-1 0,0 0 0,-1 19 0,1-16 0,-1 13 0,2-17 0,-1 1 0,1-1 0,-1 1 0,0 0 0,0-2 0,0 2 0,0 1 0,0-3 0,0 2 0,0-1 0,0-1 0,0 2 0,0 0 0,0-1 0,0 1 0,0-2 0,0 2 0,0-1 0,-1 2 0,0-2 0,1-1 0,-1 4 0,1-5 0,-2 5 0,2-1 0,-1-1 0,-1 0 0,1-2 0,1 2 0,-2-1 0,1 1 0,0 0 0,-1-1 0,1 0 0,-1 1 0,1-1 0,-1-1 0,1 4 0,-1-4 0,0 2 0,0 0 0,0-2 0,-1 10 0,1-7 0,-1 4 0,2-8 0,-1 0 0,0 3 0,0-1 0,-1 1 0,2-2 0,-1 1 0,-1 3 0,2-1 0,-2 2 0,1-1 0,0-1 0,0 0 0,1-3 0,1 1 0,-1-1 0,0 4 0,-1-5 0,0 4 0,1-3 0,0 2 0,1-1 0,0 0 0,-2 3 0,2-6 0,-1 5 0,0-1 0,1-3 0,-1 5 0,0-5 0,1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E9C8A-F831-C44B-A4FF-FF820D2AF980}" type="datetimeFigureOut">
              <a:rPr lang="nl-NL" smtClean="0"/>
              <a:t>9-9-2025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5AF09-009E-1442-973F-2A0CE596D22E}" type="slidenum">
              <a:rPr lang="nl-NL" smtClean="0"/>
              <a:t>‹nr.›</a:t>
            </a:fld>
            <a:endParaRPr lang="nl-NL"/>
          </a:p>
        </p:txBody>
      </p:sp>
    </p:spTree>
    <p:extLst>
      <p:ext uri="{BB962C8B-B14F-4D97-AF65-F5344CB8AC3E}">
        <p14:creationId xmlns:p14="http://schemas.microsoft.com/office/powerpoint/2010/main" val="416659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315AF09-009E-1442-973F-2A0CE596D22E}" type="slidenum">
              <a:rPr lang="nl-NL" smtClean="0"/>
              <a:t>1</a:t>
            </a:fld>
            <a:endParaRPr lang="nl-NL"/>
          </a:p>
        </p:txBody>
      </p:sp>
    </p:spTree>
    <p:extLst>
      <p:ext uri="{BB962C8B-B14F-4D97-AF65-F5344CB8AC3E}">
        <p14:creationId xmlns:p14="http://schemas.microsoft.com/office/powerpoint/2010/main" val="183362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DE4BE-5EB9-03AA-424E-43AEECE043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969B128-61D1-F710-8E10-47F290B0E73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E309A1-347C-11AC-3ADB-43FEAC8728A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1F3F975-81C1-1A88-669F-90D68ACD5F29}"/>
              </a:ext>
            </a:extLst>
          </p:cNvPr>
          <p:cNvSpPr>
            <a:spLocks noGrp="1"/>
          </p:cNvSpPr>
          <p:nvPr>
            <p:ph type="sldNum" sz="quarter" idx="5"/>
          </p:nvPr>
        </p:nvSpPr>
        <p:spPr/>
        <p:txBody>
          <a:bodyPr/>
          <a:lstStyle/>
          <a:p>
            <a:fld id="{C315AF09-009E-1442-973F-2A0CE596D22E}" type="slidenum">
              <a:rPr lang="nl-NL" smtClean="0"/>
              <a:t>26</a:t>
            </a:fld>
            <a:endParaRPr lang="nl-NL"/>
          </a:p>
        </p:txBody>
      </p:sp>
    </p:spTree>
    <p:extLst>
      <p:ext uri="{BB962C8B-B14F-4D97-AF65-F5344CB8AC3E}">
        <p14:creationId xmlns:p14="http://schemas.microsoft.com/office/powerpoint/2010/main" val="146448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290D3-7116-A385-AA6B-1F57698FA3E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6335C23-B525-96A3-2C9F-E3CCE3CD49C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BAE30B3-2EEF-3AE0-0F02-C8B99D6610C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A3559F5-B3D9-15B0-87BD-D189EF197E38}"/>
              </a:ext>
            </a:extLst>
          </p:cNvPr>
          <p:cNvSpPr>
            <a:spLocks noGrp="1"/>
          </p:cNvSpPr>
          <p:nvPr>
            <p:ph type="sldNum" sz="quarter" idx="5"/>
          </p:nvPr>
        </p:nvSpPr>
        <p:spPr/>
        <p:txBody>
          <a:bodyPr/>
          <a:lstStyle/>
          <a:p>
            <a:fld id="{C315AF09-009E-1442-973F-2A0CE596D22E}" type="slidenum">
              <a:rPr lang="nl-NL" smtClean="0"/>
              <a:t>27</a:t>
            </a:fld>
            <a:endParaRPr lang="nl-NL"/>
          </a:p>
        </p:txBody>
      </p:sp>
    </p:spTree>
    <p:extLst>
      <p:ext uri="{BB962C8B-B14F-4D97-AF65-F5344CB8AC3E}">
        <p14:creationId xmlns:p14="http://schemas.microsoft.com/office/powerpoint/2010/main" val="419322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77CE8-1173-524C-F76D-22C59AC73F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F3CE616-1555-A847-72DA-639DDB5DF4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EF0D84-D11D-1093-B46C-2B3CED2600E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931FBC-3399-1AFD-1B2D-892EA1460552}"/>
              </a:ext>
            </a:extLst>
          </p:cNvPr>
          <p:cNvSpPr>
            <a:spLocks noGrp="1"/>
          </p:cNvSpPr>
          <p:nvPr>
            <p:ph type="sldNum" sz="quarter" idx="5"/>
          </p:nvPr>
        </p:nvSpPr>
        <p:spPr/>
        <p:txBody>
          <a:bodyPr/>
          <a:lstStyle/>
          <a:p>
            <a:fld id="{C315AF09-009E-1442-973F-2A0CE596D22E}" type="slidenum">
              <a:rPr lang="nl-NL" smtClean="0"/>
              <a:t>28</a:t>
            </a:fld>
            <a:endParaRPr lang="nl-NL"/>
          </a:p>
        </p:txBody>
      </p:sp>
    </p:spTree>
    <p:extLst>
      <p:ext uri="{BB962C8B-B14F-4D97-AF65-F5344CB8AC3E}">
        <p14:creationId xmlns:p14="http://schemas.microsoft.com/office/powerpoint/2010/main" val="227092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22666-EE5F-233C-3DB1-1982E35BC4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B847CB3-A065-7F11-691B-DDA263FF42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CE342E-78E5-751A-CDCE-A9A94C3BEE6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E809650-35AC-644C-FEE2-643CDC211CFC}"/>
              </a:ext>
            </a:extLst>
          </p:cNvPr>
          <p:cNvSpPr>
            <a:spLocks noGrp="1"/>
          </p:cNvSpPr>
          <p:nvPr>
            <p:ph type="sldNum" sz="quarter" idx="5"/>
          </p:nvPr>
        </p:nvSpPr>
        <p:spPr/>
        <p:txBody>
          <a:bodyPr/>
          <a:lstStyle/>
          <a:p>
            <a:fld id="{C315AF09-009E-1442-973F-2A0CE596D22E}" type="slidenum">
              <a:rPr lang="nl-NL" smtClean="0"/>
              <a:t>29</a:t>
            </a:fld>
            <a:endParaRPr lang="nl-NL"/>
          </a:p>
        </p:txBody>
      </p:sp>
    </p:spTree>
    <p:extLst>
      <p:ext uri="{BB962C8B-B14F-4D97-AF65-F5344CB8AC3E}">
        <p14:creationId xmlns:p14="http://schemas.microsoft.com/office/powerpoint/2010/main" val="271347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F1A24-EAE3-2331-63BB-2104204084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9248F69-31DE-1C83-B7DB-73D8A4D306A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55860D-2138-71EB-C587-AD6BA8699EB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1442533-EA8E-3215-DCF0-447515A6EA18}"/>
              </a:ext>
            </a:extLst>
          </p:cNvPr>
          <p:cNvSpPr>
            <a:spLocks noGrp="1"/>
          </p:cNvSpPr>
          <p:nvPr>
            <p:ph type="sldNum" sz="quarter" idx="5"/>
          </p:nvPr>
        </p:nvSpPr>
        <p:spPr/>
        <p:txBody>
          <a:bodyPr/>
          <a:lstStyle/>
          <a:p>
            <a:fld id="{C315AF09-009E-1442-973F-2A0CE596D22E}" type="slidenum">
              <a:rPr lang="nl-NL" smtClean="0"/>
              <a:t>30</a:t>
            </a:fld>
            <a:endParaRPr lang="nl-NL"/>
          </a:p>
        </p:txBody>
      </p:sp>
    </p:spTree>
    <p:extLst>
      <p:ext uri="{BB962C8B-B14F-4D97-AF65-F5344CB8AC3E}">
        <p14:creationId xmlns:p14="http://schemas.microsoft.com/office/powerpoint/2010/main" val="771294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F1D5-B41D-DDD1-4A7B-B7481DB61F1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1A71AD-C7DB-0884-7E20-CDAA63B77AE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706623-ADB7-E861-B8E2-F008FDE81E2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749167D-608B-799E-BA5E-40B9EE9ABEBC}"/>
              </a:ext>
            </a:extLst>
          </p:cNvPr>
          <p:cNvSpPr>
            <a:spLocks noGrp="1"/>
          </p:cNvSpPr>
          <p:nvPr>
            <p:ph type="sldNum" sz="quarter" idx="5"/>
          </p:nvPr>
        </p:nvSpPr>
        <p:spPr/>
        <p:txBody>
          <a:bodyPr/>
          <a:lstStyle/>
          <a:p>
            <a:fld id="{C315AF09-009E-1442-973F-2A0CE596D22E}" type="slidenum">
              <a:rPr lang="nl-NL" smtClean="0"/>
              <a:t>31</a:t>
            </a:fld>
            <a:endParaRPr lang="nl-NL"/>
          </a:p>
        </p:txBody>
      </p:sp>
    </p:spTree>
    <p:extLst>
      <p:ext uri="{BB962C8B-B14F-4D97-AF65-F5344CB8AC3E}">
        <p14:creationId xmlns:p14="http://schemas.microsoft.com/office/powerpoint/2010/main" val="3476614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DEA7-EECD-4A41-1C53-2B00CAB0CD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EA66DF5-E192-E0BD-BD0D-69781A1837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2BA5A4-49FC-3895-EF69-CD073DE5274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A2C7FCF-512D-5CA6-CFB2-03FC0EEE4174}"/>
              </a:ext>
            </a:extLst>
          </p:cNvPr>
          <p:cNvSpPr>
            <a:spLocks noGrp="1"/>
          </p:cNvSpPr>
          <p:nvPr>
            <p:ph type="sldNum" sz="quarter" idx="5"/>
          </p:nvPr>
        </p:nvSpPr>
        <p:spPr/>
        <p:txBody>
          <a:bodyPr/>
          <a:lstStyle/>
          <a:p>
            <a:fld id="{C315AF09-009E-1442-973F-2A0CE596D22E}" type="slidenum">
              <a:rPr lang="nl-NL" smtClean="0"/>
              <a:t>32</a:t>
            </a:fld>
            <a:endParaRPr lang="nl-NL"/>
          </a:p>
        </p:txBody>
      </p:sp>
    </p:spTree>
    <p:extLst>
      <p:ext uri="{BB962C8B-B14F-4D97-AF65-F5344CB8AC3E}">
        <p14:creationId xmlns:p14="http://schemas.microsoft.com/office/powerpoint/2010/main" val="279487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FE9D9-118D-522B-7230-4A921000B4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A5655CC-BA23-F997-3CBE-E7A1C05910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461456-AEBA-5A15-4714-11F703CAAFA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066426C-FE49-4943-80B9-D9D4E2F42320}"/>
              </a:ext>
            </a:extLst>
          </p:cNvPr>
          <p:cNvSpPr>
            <a:spLocks noGrp="1"/>
          </p:cNvSpPr>
          <p:nvPr>
            <p:ph type="sldNum" sz="quarter" idx="5"/>
          </p:nvPr>
        </p:nvSpPr>
        <p:spPr/>
        <p:txBody>
          <a:bodyPr/>
          <a:lstStyle/>
          <a:p>
            <a:fld id="{C315AF09-009E-1442-973F-2A0CE596D22E}" type="slidenum">
              <a:rPr lang="nl-NL" smtClean="0"/>
              <a:t>33</a:t>
            </a:fld>
            <a:endParaRPr lang="nl-NL"/>
          </a:p>
        </p:txBody>
      </p:sp>
    </p:spTree>
    <p:extLst>
      <p:ext uri="{BB962C8B-B14F-4D97-AF65-F5344CB8AC3E}">
        <p14:creationId xmlns:p14="http://schemas.microsoft.com/office/powerpoint/2010/main" val="3635572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00706-089C-91B8-D19B-8190008DD0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A6D26A-3426-9FEC-07CE-EC3A27ED0C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0F0914-C1CC-75A2-350C-2E72655E68E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0093EED-3768-0C33-3D19-C1E70B325D50}"/>
              </a:ext>
            </a:extLst>
          </p:cNvPr>
          <p:cNvSpPr>
            <a:spLocks noGrp="1"/>
          </p:cNvSpPr>
          <p:nvPr>
            <p:ph type="sldNum" sz="quarter" idx="5"/>
          </p:nvPr>
        </p:nvSpPr>
        <p:spPr/>
        <p:txBody>
          <a:bodyPr/>
          <a:lstStyle/>
          <a:p>
            <a:fld id="{C315AF09-009E-1442-973F-2A0CE596D22E}" type="slidenum">
              <a:rPr lang="nl-NL" smtClean="0"/>
              <a:t>34</a:t>
            </a:fld>
            <a:endParaRPr lang="nl-NL"/>
          </a:p>
        </p:txBody>
      </p:sp>
    </p:spTree>
    <p:extLst>
      <p:ext uri="{BB962C8B-B14F-4D97-AF65-F5344CB8AC3E}">
        <p14:creationId xmlns:p14="http://schemas.microsoft.com/office/powerpoint/2010/main" val="135223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315AF09-009E-1442-973F-2A0CE596D22E}" type="slidenum">
              <a:rPr lang="nl-NL" smtClean="0"/>
              <a:t>18</a:t>
            </a:fld>
            <a:endParaRPr lang="nl-NL"/>
          </a:p>
        </p:txBody>
      </p:sp>
    </p:spTree>
    <p:extLst>
      <p:ext uri="{BB962C8B-B14F-4D97-AF65-F5344CB8AC3E}">
        <p14:creationId xmlns:p14="http://schemas.microsoft.com/office/powerpoint/2010/main" val="84920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6EE63-E0CC-9C95-08F1-2248EF4B11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049066-6A4C-96F8-D911-D6DD15C5E93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6E7F46-2FD6-4D4E-457A-CC05816F405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B735201-7BD4-D57F-7810-F31A87C1CDAA}"/>
              </a:ext>
            </a:extLst>
          </p:cNvPr>
          <p:cNvSpPr>
            <a:spLocks noGrp="1"/>
          </p:cNvSpPr>
          <p:nvPr>
            <p:ph type="sldNum" sz="quarter" idx="5"/>
          </p:nvPr>
        </p:nvSpPr>
        <p:spPr/>
        <p:txBody>
          <a:bodyPr/>
          <a:lstStyle/>
          <a:p>
            <a:fld id="{C315AF09-009E-1442-973F-2A0CE596D22E}" type="slidenum">
              <a:rPr lang="nl-NL" smtClean="0"/>
              <a:t>19</a:t>
            </a:fld>
            <a:endParaRPr lang="nl-NL"/>
          </a:p>
        </p:txBody>
      </p:sp>
    </p:spTree>
    <p:extLst>
      <p:ext uri="{BB962C8B-B14F-4D97-AF65-F5344CB8AC3E}">
        <p14:creationId xmlns:p14="http://schemas.microsoft.com/office/powerpoint/2010/main" val="216352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5ABFC-E8DA-B1EB-FB68-9A884F7652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C6570E-3242-8D03-46A4-BFBFBE3CB8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FB72F17-BEBA-7B3E-1A6D-C13653B8D4E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C0D7890-A01B-E65A-58EA-FABEDAF55A1F}"/>
              </a:ext>
            </a:extLst>
          </p:cNvPr>
          <p:cNvSpPr>
            <a:spLocks noGrp="1"/>
          </p:cNvSpPr>
          <p:nvPr>
            <p:ph type="sldNum" sz="quarter" idx="5"/>
          </p:nvPr>
        </p:nvSpPr>
        <p:spPr/>
        <p:txBody>
          <a:bodyPr/>
          <a:lstStyle/>
          <a:p>
            <a:fld id="{C315AF09-009E-1442-973F-2A0CE596D22E}" type="slidenum">
              <a:rPr lang="nl-NL" smtClean="0"/>
              <a:t>20</a:t>
            </a:fld>
            <a:endParaRPr lang="nl-NL"/>
          </a:p>
        </p:txBody>
      </p:sp>
    </p:spTree>
    <p:extLst>
      <p:ext uri="{BB962C8B-B14F-4D97-AF65-F5344CB8AC3E}">
        <p14:creationId xmlns:p14="http://schemas.microsoft.com/office/powerpoint/2010/main" val="73677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6D39E-B6DD-399F-F545-CEA8983EC2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313507-F27A-36A0-16CD-6F29CC140FC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035EA7-EA56-9964-9754-CA9FECE6008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6AE82DE-1C5C-F737-6DEB-D9F5356370D5}"/>
              </a:ext>
            </a:extLst>
          </p:cNvPr>
          <p:cNvSpPr>
            <a:spLocks noGrp="1"/>
          </p:cNvSpPr>
          <p:nvPr>
            <p:ph type="sldNum" sz="quarter" idx="5"/>
          </p:nvPr>
        </p:nvSpPr>
        <p:spPr/>
        <p:txBody>
          <a:bodyPr/>
          <a:lstStyle/>
          <a:p>
            <a:fld id="{C315AF09-009E-1442-973F-2A0CE596D22E}" type="slidenum">
              <a:rPr lang="nl-NL" smtClean="0"/>
              <a:t>21</a:t>
            </a:fld>
            <a:endParaRPr lang="nl-NL"/>
          </a:p>
        </p:txBody>
      </p:sp>
    </p:spTree>
    <p:extLst>
      <p:ext uri="{BB962C8B-B14F-4D97-AF65-F5344CB8AC3E}">
        <p14:creationId xmlns:p14="http://schemas.microsoft.com/office/powerpoint/2010/main" val="266192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5B64E-C7B2-3958-A44D-4AD84A5CAE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2D9563-0C93-5DD3-F58A-6189171797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D4D44C-44D4-7E5F-445A-98A3C9F6EFE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855A5C8-339B-FE1E-50BB-EEE4EBC0ED4B}"/>
              </a:ext>
            </a:extLst>
          </p:cNvPr>
          <p:cNvSpPr>
            <a:spLocks noGrp="1"/>
          </p:cNvSpPr>
          <p:nvPr>
            <p:ph type="sldNum" sz="quarter" idx="5"/>
          </p:nvPr>
        </p:nvSpPr>
        <p:spPr/>
        <p:txBody>
          <a:bodyPr/>
          <a:lstStyle/>
          <a:p>
            <a:fld id="{C315AF09-009E-1442-973F-2A0CE596D22E}" type="slidenum">
              <a:rPr lang="nl-NL" smtClean="0"/>
              <a:t>22</a:t>
            </a:fld>
            <a:endParaRPr lang="nl-NL"/>
          </a:p>
        </p:txBody>
      </p:sp>
    </p:spTree>
    <p:extLst>
      <p:ext uri="{BB962C8B-B14F-4D97-AF65-F5344CB8AC3E}">
        <p14:creationId xmlns:p14="http://schemas.microsoft.com/office/powerpoint/2010/main" val="401656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9ED7-F9E4-EA41-FB5D-D6C9798EF4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A557C0-83DF-89BA-6028-421678FAF8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33FEF6-2894-2B6D-A32B-9E4566F91B7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2B4B1B8-F692-84A7-0037-34CB780BAED6}"/>
              </a:ext>
            </a:extLst>
          </p:cNvPr>
          <p:cNvSpPr>
            <a:spLocks noGrp="1"/>
          </p:cNvSpPr>
          <p:nvPr>
            <p:ph type="sldNum" sz="quarter" idx="5"/>
          </p:nvPr>
        </p:nvSpPr>
        <p:spPr/>
        <p:txBody>
          <a:bodyPr/>
          <a:lstStyle/>
          <a:p>
            <a:fld id="{C315AF09-009E-1442-973F-2A0CE596D22E}" type="slidenum">
              <a:rPr lang="nl-NL" smtClean="0"/>
              <a:t>23</a:t>
            </a:fld>
            <a:endParaRPr lang="nl-NL"/>
          </a:p>
        </p:txBody>
      </p:sp>
    </p:spTree>
    <p:extLst>
      <p:ext uri="{BB962C8B-B14F-4D97-AF65-F5344CB8AC3E}">
        <p14:creationId xmlns:p14="http://schemas.microsoft.com/office/powerpoint/2010/main" val="187348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8E40-DFFA-325A-375E-B906C42230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7350AC-60DB-07CC-6269-A15F3C5C7D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E0EEAD8-256F-2F5C-5F8A-72D5762D613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4F6E0F3-C123-EA9D-A2E4-E8281D18CDE4}"/>
              </a:ext>
            </a:extLst>
          </p:cNvPr>
          <p:cNvSpPr>
            <a:spLocks noGrp="1"/>
          </p:cNvSpPr>
          <p:nvPr>
            <p:ph type="sldNum" sz="quarter" idx="5"/>
          </p:nvPr>
        </p:nvSpPr>
        <p:spPr/>
        <p:txBody>
          <a:bodyPr/>
          <a:lstStyle/>
          <a:p>
            <a:fld id="{C315AF09-009E-1442-973F-2A0CE596D22E}" type="slidenum">
              <a:rPr lang="nl-NL" smtClean="0"/>
              <a:t>24</a:t>
            </a:fld>
            <a:endParaRPr lang="nl-NL"/>
          </a:p>
        </p:txBody>
      </p:sp>
    </p:spTree>
    <p:extLst>
      <p:ext uri="{BB962C8B-B14F-4D97-AF65-F5344CB8AC3E}">
        <p14:creationId xmlns:p14="http://schemas.microsoft.com/office/powerpoint/2010/main" val="232516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99546-B9EA-1538-F40D-4B6349F9DAD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BA94D7C-C116-2F33-7A33-10FD3CDE4CF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307B304-5732-AF97-2EC1-5AF27F2BE80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C33E8F9-0EEB-8E38-A746-3B7CB1F64E06}"/>
              </a:ext>
            </a:extLst>
          </p:cNvPr>
          <p:cNvSpPr>
            <a:spLocks noGrp="1"/>
          </p:cNvSpPr>
          <p:nvPr>
            <p:ph type="sldNum" sz="quarter" idx="5"/>
          </p:nvPr>
        </p:nvSpPr>
        <p:spPr/>
        <p:txBody>
          <a:bodyPr/>
          <a:lstStyle/>
          <a:p>
            <a:fld id="{C315AF09-009E-1442-973F-2A0CE596D22E}" type="slidenum">
              <a:rPr lang="nl-NL" smtClean="0"/>
              <a:t>25</a:t>
            </a:fld>
            <a:endParaRPr lang="nl-NL"/>
          </a:p>
        </p:txBody>
      </p:sp>
    </p:spTree>
    <p:extLst>
      <p:ext uri="{BB962C8B-B14F-4D97-AF65-F5344CB8AC3E}">
        <p14:creationId xmlns:p14="http://schemas.microsoft.com/office/powerpoint/2010/main" val="317220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07555-8A86-7E6D-09AB-203BBFBBA8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AB42056-6FEF-E234-9A35-1C74AE8DD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EF8A0FC-98E2-1CCB-9A44-5BE39378F040}"/>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5" name="Tijdelijke aanduiding voor voettekst 4">
            <a:extLst>
              <a:ext uri="{FF2B5EF4-FFF2-40B4-BE49-F238E27FC236}">
                <a16:creationId xmlns:a16="http://schemas.microsoft.com/office/drawing/2014/main" id="{50D51D36-761A-CF8C-15AC-0A87C41B81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1E4E23-4A88-F567-059D-6772076711DE}"/>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75368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E81A-17E7-0D0B-C125-810F9316402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DA618DC-4DBF-E83B-D0E6-44DEF1D33E1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C3B5E3-7CB8-62E4-976A-AFBCDF23FCC6}"/>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5" name="Tijdelijke aanduiding voor voettekst 4">
            <a:extLst>
              <a:ext uri="{FF2B5EF4-FFF2-40B4-BE49-F238E27FC236}">
                <a16:creationId xmlns:a16="http://schemas.microsoft.com/office/drawing/2014/main" id="{BBC93F78-FE4F-6CB5-25B8-F989C80E3C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CC41D1-37F7-9979-0CB7-821861EC18FE}"/>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9835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4142F8-64A8-FB11-3E2E-45B498B6BF9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0E148EA-5A06-1530-8A42-072D3BDD64D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B36FB8-9587-1F92-E5A4-AE4CFFF55E03}"/>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5" name="Tijdelijke aanduiding voor voettekst 4">
            <a:extLst>
              <a:ext uri="{FF2B5EF4-FFF2-40B4-BE49-F238E27FC236}">
                <a16:creationId xmlns:a16="http://schemas.microsoft.com/office/drawing/2014/main" id="{A2AF4C59-5D6E-ECA3-F631-DC9E3620F9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963A6E-36C3-CB26-8730-6B494B4DDA88}"/>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21157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5" y="4072591"/>
            <a:ext cx="11017249" cy="1516993"/>
          </a:xfrm>
          <a:prstGeom prst="rect">
            <a:avLst/>
          </a:prstGeom>
        </p:spPr>
        <p:txBody>
          <a:bodyPr anchor="b">
            <a:noAutofit/>
          </a:bodyPr>
          <a:lstStyle>
            <a:lvl1pPr algn="l">
              <a:defRPr sz="5400" b="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5" y="5694361"/>
            <a:ext cx="11017250" cy="474663"/>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174116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6" y="2140607"/>
            <a:ext cx="5508623" cy="1516993"/>
          </a:xfrm>
          <a:prstGeom prst="rect">
            <a:avLst/>
          </a:prstGeom>
        </p:spPr>
        <p:txBody>
          <a:bodyPr anchor="b">
            <a:noAutofit/>
          </a:bodyPr>
          <a:lstStyle>
            <a:lvl1pPr algn="l">
              <a:defRPr sz="5400" b="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5" y="3762377"/>
            <a:ext cx="5508623" cy="474663"/>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7105649" y="584200"/>
            <a:ext cx="5086351" cy="5689600"/>
          </a:xfrm>
        </p:spPr>
        <p:txBody>
          <a:bodyPr/>
          <a:lstStyle/>
          <a:p>
            <a:r>
              <a:rPr lang="en-US" dirty="0"/>
              <a:t>Click icon to add picture</a:t>
            </a:r>
          </a:p>
        </p:txBody>
      </p:sp>
    </p:spTree>
    <p:extLst>
      <p:ext uri="{BB962C8B-B14F-4D97-AF65-F5344CB8AC3E}">
        <p14:creationId xmlns:p14="http://schemas.microsoft.com/office/powerpoint/2010/main" val="3531219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6C516B-838E-8F2A-606A-DFC7ADE3BF23}"/>
              </a:ext>
            </a:extLst>
          </p:cNvPr>
          <p:cNvSpPr/>
          <p:nvPr userDrawn="1"/>
        </p:nvSpPr>
        <p:spPr>
          <a:xfrm>
            <a:off x="587375" y="584200"/>
            <a:ext cx="11017249" cy="1907540"/>
          </a:xfrm>
          <a:custGeom>
            <a:avLst/>
            <a:gdLst>
              <a:gd name="connsiteX0" fmla="*/ 0 w 11017249"/>
              <a:gd name="connsiteY0" fmla="*/ 0 h 1907540"/>
              <a:gd name="connsiteX1" fmla="*/ 11017249 w 11017249"/>
              <a:gd name="connsiteY1" fmla="*/ 0 h 1907540"/>
              <a:gd name="connsiteX2" fmla="*/ 11017249 w 11017249"/>
              <a:gd name="connsiteY2" fmla="*/ 1907540 h 1907540"/>
              <a:gd name="connsiteX3" fmla="*/ 0 w 11017249"/>
              <a:gd name="connsiteY3" fmla="*/ 1907540 h 1907540"/>
              <a:gd name="connsiteX4" fmla="*/ 0 w 11017249"/>
              <a:gd name="connsiteY4" fmla="*/ 0 h 1907540"/>
              <a:gd name="connsiteX0" fmla="*/ 0 w 11017249"/>
              <a:gd name="connsiteY0" fmla="*/ 0 h 1915160"/>
              <a:gd name="connsiteX1" fmla="*/ 11017249 w 11017249"/>
              <a:gd name="connsiteY1" fmla="*/ 0 h 1915160"/>
              <a:gd name="connsiteX2" fmla="*/ 11017249 w 11017249"/>
              <a:gd name="connsiteY2" fmla="*/ 1907540 h 1915160"/>
              <a:gd name="connsiteX3" fmla="*/ 5501005 w 11017249"/>
              <a:gd name="connsiteY3" fmla="*/ 1915160 h 1915160"/>
              <a:gd name="connsiteX4" fmla="*/ 0 w 11017249"/>
              <a:gd name="connsiteY4" fmla="*/ 1907540 h 1915160"/>
              <a:gd name="connsiteX5" fmla="*/ 0 w 11017249"/>
              <a:gd name="connsiteY5" fmla="*/ 0 h 1915160"/>
              <a:gd name="connsiteX0" fmla="*/ 5501005 w 11017249"/>
              <a:gd name="connsiteY0" fmla="*/ 1915160 h 2006600"/>
              <a:gd name="connsiteX1" fmla="*/ 0 w 11017249"/>
              <a:gd name="connsiteY1" fmla="*/ 1907540 h 2006600"/>
              <a:gd name="connsiteX2" fmla="*/ 0 w 11017249"/>
              <a:gd name="connsiteY2" fmla="*/ 0 h 2006600"/>
              <a:gd name="connsiteX3" fmla="*/ 11017249 w 11017249"/>
              <a:gd name="connsiteY3" fmla="*/ 0 h 2006600"/>
              <a:gd name="connsiteX4" fmla="*/ 11017249 w 11017249"/>
              <a:gd name="connsiteY4" fmla="*/ 1907540 h 2006600"/>
              <a:gd name="connsiteX5" fmla="*/ 5592445 w 11017249"/>
              <a:gd name="connsiteY5" fmla="*/ 2006600 h 2006600"/>
              <a:gd name="connsiteX0" fmla="*/ 5501005 w 11017249"/>
              <a:gd name="connsiteY0" fmla="*/ 1915160 h 1915160"/>
              <a:gd name="connsiteX1" fmla="*/ 0 w 11017249"/>
              <a:gd name="connsiteY1" fmla="*/ 1907540 h 1915160"/>
              <a:gd name="connsiteX2" fmla="*/ 0 w 11017249"/>
              <a:gd name="connsiteY2" fmla="*/ 0 h 1915160"/>
              <a:gd name="connsiteX3" fmla="*/ 11017249 w 11017249"/>
              <a:gd name="connsiteY3" fmla="*/ 0 h 1915160"/>
              <a:gd name="connsiteX4" fmla="*/ 11017249 w 11017249"/>
              <a:gd name="connsiteY4" fmla="*/ 1907540 h 1915160"/>
              <a:gd name="connsiteX0" fmla="*/ 0 w 11017249"/>
              <a:gd name="connsiteY0" fmla="*/ 1907540 h 1907540"/>
              <a:gd name="connsiteX1" fmla="*/ 0 w 11017249"/>
              <a:gd name="connsiteY1" fmla="*/ 0 h 1907540"/>
              <a:gd name="connsiteX2" fmla="*/ 11017249 w 11017249"/>
              <a:gd name="connsiteY2" fmla="*/ 0 h 1907540"/>
              <a:gd name="connsiteX3" fmla="*/ 11017249 w 11017249"/>
              <a:gd name="connsiteY3" fmla="*/ 1907540 h 1907540"/>
            </a:gdLst>
            <a:ahLst/>
            <a:cxnLst>
              <a:cxn ang="0">
                <a:pos x="connsiteX0" y="connsiteY0"/>
              </a:cxn>
              <a:cxn ang="0">
                <a:pos x="connsiteX1" y="connsiteY1"/>
              </a:cxn>
              <a:cxn ang="0">
                <a:pos x="connsiteX2" y="connsiteY2"/>
              </a:cxn>
              <a:cxn ang="0">
                <a:pos x="connsiteX3" y="connsiteY3"/>
              </a:cxn>
            </a:cxnLst>
            <a:rect l="l" t="t" r="r" b="b"/>
            <a:pathLst>
              <a:path w="11017249" h="1907540">
                <a:moveTo>
                  <a:pt x="0" y="1907540"/>
                </a:moveTo>
                <a:lnTo>
                  <a:pt x="0" y="0"/>
                </a:lnTo>
                <a:lnTo>
                  <a:pt x="11017249" y="0"/>
                </a:lnTo>
                <a:lnTo>
                  <a:pt x="11017249" y="190754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1310641" y="2140607"/>
            <a:ext cx="9570720" cy="1516993"/>
          </a:xfrm>
          <a:prstGeom prst="rect">
            <a:avLst/>
          </a:prstGeom>
        </p:spPr>
        <p:txBody>
          <a:bodyPr anchor="b">
            <a:noAutofit/>
          </a:bodyPr>
          <a:lstStyle>
            <a:lvl1pPr algn="ctr">
              <a:defRPr sz="5400" b="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1310640" y="3762377"/>
            <a:ext cx="9570720" cy="474663"/>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7" name="Rectangle 5">
            <a:extLst>
              <a:ext uri="{FF2B5EF4-FFF2-40B4-BE49-F238E27FC236}">
                <a16:creationId xmlns:a16="http://schemas.microsoft.com/office/drawing/2014/main" id="{5900EDDE-7277-B65D-E3B7-368E6E3F2598}"/>
              </a:ext>
            </a:extLst>
          </p:cNvPr>
          <p:cNvSpPr/>
          <p:nvPr userDrawn="1"/>
        </p:nvSpPr>
        <p:spPr>
          <a:xfrm flipV="1">
            <a:off x="587375" y="4366260"/>
            <a:ext cx="11017249" cy="1907540"/>
          </a:xfrm>
          <a:custGeom>
            <a:avLst/>
            <a:gdLst>
              <a:gd name="connsiteX0" fmla="*/ 0 w 11017249"/>
              <a:gd name="connsiteY0" fmla="*/ 0 h 1907540"/>
              <a:gd name="connsiteX1" fmla="*/ 11017249 w 11017249"/>
              <a:gd name="connsiteY1" fmla="*/ 0 h 1907540"/>
              <a:gd name="connsiteX2" fmla="*/ 11017249 w 11017249"/>
              <a:gd name="connsiteY2" fmla="*/ 1907540 h 1907540"/>
              <a:gd name="connsiteX3" fmla="*/ 0 w 11017249"/>
              <a:gd name="connsiteY3" fmla="*/ 1907540 h 1907540"/>
              <a:gd name="connsiteX4" fmla="*/ 0 w 11017249"/>
              <a:gd name="connsiteY4" fmla="*/ 0 h 1907540"/>
              <a:gd name="connsiteX0" fmla="*/ 0 w 11017249"/>
              <a:gd name="connsiteY0" fmla="*/ 0 h 1915160"/>
              <a:gd name="connsiteX1" fmla="*/ 11017249 w 11017249"/>
              <a:gd name="connsiteY1" fmla="*/ 0 h 1915160"/>
              <a:gd name="connsiteX2" fmla="*/ 11017249 w 11017249"/>
              <a:gd name="connsiteY2" fmla="*/ 1907540 h 1915160"/>
              <a:gd name="connsiteX3" fmla="*/ 5501005 w 11017249"/>
              <a:gd name="connsiteY3" fmla="*/ 1915160 h 1915160"/>
              <a:gd name="connsiteX4" fmla="*/ 0 w 11017249"/>
              <a:gd name="connsiteY4" fmla="*/ 1907540 h 1915160"/>
              <a:gd name="connsiteX5" fmla="*/ 0 w 11017249"/>
              <a:gd name="connsiteY5" fmla="*/ 0 h 1915160"/>
              <a:gd name="connsiteX0" fmla="*/ 5501005 w 11017249"/>
              <a:gd name="connsiteY0" fmla="*/ 1915160 h 2006600"/>
              <a:gd name="connsiteX1" fmla="*/ 0 w 11017249"/>
              <a:gd name="connsiteY1" fmla="*/ 1907540 h 2006600"/>
              <a:gd name="connsiteX2" fmla="*/ 0 w 11017249"/>
              <a:gd name="connsiteY2" fmla="*/ 0 h 2006600"/>
              <a:gd name="connsiteX3" fmla="*/ 11017249 w 11017249"/>
              <a:gd name="connsiteY3" fmla="*/ 0 h 2006600"/>
              <a:gd name="connsiteX4" fmla="*/ 11017249 w 11017249"/>
              <a:gd name="connsiteY4" fmla="*/ 1907540 h 2006600"/>
              <a:gd name="connsiteX5" fmla="*/ 5592445 w 11017249"/>
              <a:gd name="connsiteY5" fmla="*/ 2006600 h 2006600"/>
              <a:gd name="connsiteX0" fmla="*/ 5501005 w 11017249"/>
              <a:gd name="connsiteY0" fmla="*/ 1915160 h 1915160"/>
              <a:gd name="connsiteX1" fmla="*/ 0 w 11017249"/>
              <a:gd name="connsiteY1" fmla="*/ 1907540 h 1915160"/>
              <a:gd name="connsiteX2" fmla="*/ 0 w 11017249"/>
              <a:gd name="connsiteY2" fmla="*/ 0 h 1915160"/>
              <a:gd name="connsiteX3" fmla="*/ 11017249 w 11017249"/>
              <a:gd name="connsiteY3" fmla="*/ 0 h 1915160"/>
              <a:gd name="connsiteX4" fmla="*/ 11017249 w 11017249"/>
              <a:gd name="connsiteY4" fmla="*/ 1907540 h 1915160"/>
              <a:gd name="connsiteX0" fmla="*/ 0 w 11017249"/>
              <a:gd name="connsiteY0" fmla="*/ 1907540 h 1907540"/>
              <a:gd name="connsiteX1" fmla="*/ 0 w 11017249"/>
              <a:gd name="connsiteY1" fmla="*/ 0 h 1907540"/>
              <a:gd name="connsiteX2" fmla="*/ 11017249 w 11017249"/>
              <a:gd name="connsiteY2" fmla="*/ 0 h 1907540"/>
              <a:gd name="connsiteX3" fmla="*/ 11017249 w 11017249"/>
              <a:gd name="connsiteY3" fmla="*/ 1907540 h 1907540"/>
            </a:gdLst>
            <a:ahLst/>
            <a:cxnLst>
              <a:cxn ang="0">
                <a:pos x="connsiteX0" y="connsiteY0"/>
              </a:cxn>
              <a:cxn ang="0">
                <a:pos x="connsiteX1" y="connsiteY1"/>
              </a:cxn>
              <a:cxn ang="0">
                <a:pos x="connsiteX2" y="connsiteY2"/>
              </a:cxn>
              <a:cxn ang="0">
                <a:pos x="connsiteX3" y="connsiteY3"/>
              </a:cxn>
            </a:cxnLst>
            <a:rect l="l" t="t" r="r" b="b"/>
            <a:pathLst>
              <a:path w="11017249" h="1907540">
                <a:moveTo>
                  <a:pt x="0" y="1907540"/>
                </a:moveTo>
                <a:lnTo>
                  <a:pt x="0" y="0"/>
                </a:lnTo>
                <a:lnTo>
                  <a:pt x="11017249" y="0"/>
                </a:lnTo>
                <a:lnTo>
                  <a:pt x="11017249" y="190754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50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324599" y="984886"/>
            <a:ext cx="5280025" cy="2636834"/>
          </a:xfrm>
          <a:prstGeom prst="rect">
            <a:avLst/>
          </a:prstGeom>
        </p:spPr>
        <p:txBody>
          <a:bodyPr anchor="b">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324598" y="3726496"/>
            <a:ext cx="5280026" cy="2146618"/>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5867402" cy="62738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66721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6" y="1304926"/>
            <a:ext cx="5280025" cy="2316794"/>
          </a:xfrm>
          <a:prstGeom prst="rect">
            <a:avLst/>
          </a:prstGeom>
        </p:spPr>
        <p:txBody>
          <a:bodyPr anchor="b">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5" y="3726496"/>
            <a:ext cx="5280026" cy="1826578"/>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6324600" y="1304926"/>
            <a:ext cx="5867399" cy="4248149"/>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624217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6" y="984886"/>
            <a:ext cx="11017249" cy="2636834"/>
          </a:xfrm>
          <a:prstGeom prst="rect">
            <a:avLst/>
          </a:prstGeom>
        </p:spPr>
        <p:txBody>
          <a:bodyPr anchor="b">
            <a:no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4" y="3726496"/>
            <a:ext cx="11017251" cy="1506539"/>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cxnSp>
        <p:nvCxnSpPr>
          <p:cNvPr id="12" name="Straight Connector 11">
            <a:extLst>
              <a:ext uri="{FF2B5EF4-FFF2-40B4-BE49-F238E27FC236}">
                <a16:creationId xmlns:a16="http://schemas.microsoft.com/office/drawing/2014/main" id="{65B5DA27-BB16-B9F4-85C4-631F0EEA3E9C}"/>
              </a:ext>
            </a:extLst>
          </p:cNvPr>
          <p:cNvCxnSpPr>
            <a:cxnSpLocks/>
          </p:cNvCxnSpPr>
          <p:nvPr userDrawn="1"/>
        </p:nvCxnSpPr>
        <p:spPr>
          <a:xfrm>
            <a:off x="4838700" y="3674108"/>
            <a:ext cx="2514600" cy="0"/>
          </a:xfrm>
          <a:prstGeom prst="lin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992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5280025"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324600" y="0"/>
            <a:ext cx="5867400" cy="1888794"/>
          </a:xfrm>
        </p:spPr>
        <p:txBody>
          <a:bodyPr vert="horz" lIns="91440" tIns="45720" rIns="91440" bIns="45720" rtlCol="0">
            <a:noAutofit/>
          </a:bodyPr>
          <a:lstStyle>
            <a:lvl1pPr>
              <a:defRPr lang="en-US"/>
            </a:lvl1pPr>
          </a:lstStyle>
          <a:p>
            <a:pPr marL="0" lvl="0" indent="0">
              <a:buNone/>
            </a:pPr>
            <a:endParaRPr lang="en-US"/>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596253" y="215423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2">
            <a:extLst>
              <a:ext uri="{FF2B5EF4-FFF2-40B4-BE49-F238E27FC236}">
                <a16:creationId xmlns:a16="http://schemas.microsoft.com/office/drawing/2014/main" id="{F8328545-29FD-64B1-DAA2-767656209CEA}"/>
              </a:ext>
            </a:extLst>
          </p:cNvPr>
          <p:cNvSpPr>
            <a:spLocks noGrp="1"/>
          </p:cNvSpPr>
          <p:nvPr>
            <p:ph type="body" idx="27"/>
          </p:nvPr>
        </p:nvSpPr>
        <p:spPr>
          <a:xfrm>
            <a:off x="596253" y="3201453"/>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2">
            <a:extLst>
              <a:ext uri="{FF2B5EF4-FFF2-40B4-BE49-F238E27FC236}">
                <a16:creationId xmlns:a16="http://schemas.microsoft.com/office/drawing/2014/main" id="{77F8862D-3B84-A6AB-F773-77B0DA99B7B0}"/>
              </a:ext>
            </a:extLst>
          </p:cNvPr>
          <p:cNvSpPr>
            <a:spLocks noGrp="1"/>
          </p:cNvSpPr>
          <p:nvPr>
            <p:ph type="body" idx="29"/>
          </p:nvPr>
        </p:nvSpPr>
        <p:spPr>
          <a:xfrm>
            <a:off x="596253" y="4248676"/>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2">
            <a:extLst>
              <a:ext uri="{FF2B5EF4-FFF2-40B4-BE49-F238E27FC236}">
                <a16:creationId xmlns:a16="http://schemas.microsoft.com/office/drawing/2014/main" id="{6DC533CD-28B4-B67D-8057-E13A26F127E2}"/>
              </a:ext>
            </a:extLst>
          </p:cNvPr>
          <p:cNvSpPr>
            <a:spLocks noGrp="1"/>
          </p:cNvSpPr>
          <p:nvPr>
            <p:ph type="body" idx="31"/>
          </p:nvPr>
        </p:nvSpPr>
        <p:spPr>
          <a:xfrm>
            <a:off x="596253" y="529590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82D241A5-975C-C79A-C5BD-100B07B804FB}"/>
              </a:ext>
            </a:extLst>
          </p:cNvPr>
          <p:cNvSpPr>
            <a:spLocks noGrp="1"/>
          </p:cNvSpPr>
          <p:nvPr>
            <p:ph type="body" idx="33"/>
          </p:nvPr>
        </p:nvSpPr>
        <p:spPr>
          <a:xfrm>
            <a:off x="6324600" y="215423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09BD7E3F-A46D-6B36-99FA-627487256B23}"/>
              </a:ext>
            </a:extLst>
          </p:cNvPr>
          <p:cNvSpPr>
            <a:spLocks noGrp="1"/>
          </p:cNvSpPr>
          <p:nvPr>
            <p:ph type="body" idx="35"/>
          </p:nvPr>
        </p:nvSpPr>
        <p:spPr>
          <a:xfrm>
            <a:off x="6324600" y="3201453"/>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2">
            <a:extLst>
              <a:ext uri="{FF2B5EF4-FFF2-40B4-BE49-F238E27FC236}">
                <a16:creationId xmlns:a16="http://schemas.microsoft.com/office/drawing/2014/main" id="{F6E22C83-742B-C986-AF69-B2402A8854A1}"/>
              </a:ext>
            </a:extLst>
          </p:cNvPr>
          <p:cNvSpPr>
            <a:spLocks noGrp="1"/>
          </p:cNvSpPr>
          <p:nvPr>
            <p:ph type="body" idx="37"/>
          </p:nvPr>
        </p:nvSpPr>
        <p:spPr>
          <a:xfrm>
            <a:off x="6324600" y="4248676"/>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2">
            <a:extLst>
              <a:ext uri="{FF2B5EF4-FFF2-40B4-BE49-F238E27FC236}">
                <a16:creationId xmlns:a16="http://schemas.microsoft.com/office/drawing/2014/main" id="{306CE099-EE76-778A-3C6E-3FFD1BA31288}"/>
              </a:ext>
            </a:extLst>
          </p:cNvPr>
          <p:cNvSpPr>
            <a:spLocks noGrp="1"/>
          </p:cNvSpPr>
          <p:nvPr>
            <p:ph type="body" idx="39"/>
          </p:nvPr>
        </p:nvSpPr>
        <p:spPr>
          <a:xfrm>
            <a:off x="6324600" y="529590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52154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11008373" cy="1011600"/>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596252" y="4248676"/>
            <a:ext cx="11008373" cy="2025124"/>
          </a:xfrm>
        </p:spPr>
        <p:txBody>
          <a:bodyPr vert="horz" lIns="91440" tIns="45720" rIns="91440" bIns="45720" rtlCol="0">
            <a:noAutofit/>
          </a:bodyPr>
          <a:lstStyle>
            <a:lvl1pPr>
              <a:defRPr lang="en-US"/>
            </a:lvl1pPr>
          </a:lstStyle>
          <a:p>
            <a:pPr marL="0" lvl="0" indent="0">
              <a:buNone/>
            </a:pPr>
            <a:endParaRPr lang="en-US"/>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587375" y="1766920"/>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2">
            <a:extLst>
              <a:ext uri="{FF2B5EF4-FFF2-40B4-BE49-F238E27FC236}">
                <a16:creationId xmlns:a16="http://schemas.microsoft.com/office/drawing/2014/main" id="{F8328545-29FD-64B1-DAA2-767656209CEA}"/>
              </a:ext>
            </a:extLst>
          </p:cNvPr>
          <p:cNvSpPr>
            <a:spLocks noGrp="1"/>
          </p:cNvSpPr>
          <p:nvPr>
            <p:ph type="body" idx="27"/>
          </p:nvPr>
        </p:nvSpPr>
        <p:spPr>
          <a:xfrm>
            <a:off x="587375" y="2814143"/>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2">
            <a:extLst>
              <a:ext uri="{FF2B5EF4-FFF2-40B4-BE49-F238E27FC236}">
                <a16:creationId xmlns:a16="http://schemas.microsoft.com/office/drawing/2014/main" id="{77F8862D-3B84-A6AB-F773-77B0DA99B7B0}"/>
              </a:ext>
            </a:extLst>
          </p:cNvPr>
          <p:cNvSpPr>
            <a:spLocks noGrp="1"/>
          </p:cNvSpPr>
          <p:nvPr>
            <p:ph type="body" idx="29"/>
          </p:nvPr>
        </p:nvSpPr>
        <p:spPr>
          <a:xfrm>
            <a:off x="6279130" y="1766920"/>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2">
            <a:extLst>
              <a:ext uri="{FF2B5EF4-FFF2-40B4-BE49-F238E27FC236}">
                <a16:creationId xmlns:a16="http://schemas.microsoft.com/office/drawing/2014/main" id="{6DC533CD-28B4-B67D-8057-E13A26F127E2}"/>
              </a:ext>
            </a:extLst>
          </p:cNvPr>
          <p:cNvSpPr>
            <a:spLocks noGrp="1"/>
          </p:cNvSpPr>
          <p:nvPr>
            <p:ph type="body" idx="31"/>
          </p:nvPr>
        </p:nvSpPr>
        <p:spPr>
          <a:xfrm>
            <a:off x="6279130" y="2814144"/>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02451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339D7-2FC9-A773-9139-D244B5BE8B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DB94A95-03E2-5AD3-2B87-3E4D21EA1D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AF2F76-6FC1-F9B3-2992-D9B4A2F260DE}"/>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5" name="Tijdelijke aanduiding voor voettekst 4">
            <a:extLst>
              <a:ext uri="{FF2B5EF4-FFF2-40B4-BE49-F238E27FC236}">
                <a16:creationId xmlns:a16="http://schemas.microsoft.com/office/drawing/2014/main" id="{B911AFAB-66A1-D220-870A-AA6B3C5A8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E89F13-3BDA-41C5-EEB5-7FF4BE5EF2BD}"/>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2452235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5280025"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596253" y="2154230"/>
            <a:ext cx="5280025" cy="3849882"/>
          </a:xfrm>
        </p:spPr>
        <p:txBody>
          <a:bodyPr vert="horz" lIns="91440" tIns="45720" rIns="91440" bIns="45720" rtlCol="0">
            <a:noAutofit/>
          </a:bodyPr>
          <a:lstStyle>
            <a:lvl1pPr>
              <a:defRPr lang="en-US"/>
            </a:lvl1pPr>
          </a:lstStyle>
          <a:p>
            <a:pPr marL="0" lvl="0" indent="0">
              <a:buNone/>
            </a:pPr>
            <a:endParaRPr lang="en-US"/>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6327775" y="58420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a:extLst>
              <a:ext uri="{FF2B5EF4-FFF2-40B4-BE49-F238E27FC236}">
                <a16:creationId xmlns:a16="http://schemas.microsoft.com/office/drawing/2014/main" id="{0003D9B7-D1D4-E5ED-8DBC-CBB28B215442}"/>
              </a:ext>
            </a:extLst>
          </p:cNvPr>
          <p:cNvSpPr>
            <a:spLocks noGrp="1"/>
          </p:cNvSpPr>
          <p:nvPr>
            <p:ph type="body" idx="27"/>
          </p:nvPr>
        </p:nvSpPr>
        <p:spPr>
          <a:xfrm>
            <a:off x="6327775" y="1728192"/>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a:extLst>
              <a:ext uri="{FF2B5EF4-FFF2-40B4-BE49-F238E27FC236}">
                <a16:creationId xmlns:a16="http://schemas.microsoft.com/office/drawing/2014/main" id="{FFEB1025-F086-BAC7-8425-8CA2F47D92CC}"/>
              </a:ext>
            </a:extLst>
          </p:cNvPr>
          <p:cNvSpPr>
            <a:spLocks noGrp="1"/>
          </p:cNvSpPr>
          <p:nvPr>
            <p:ph type="body" idx="28"/>
          </p:nvPr>
        </p:nvSpPr>
        <p:spPr>
          <a:xfrm>
            <a:off x="6327775" y="2872184"/>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D6C508F5-7198-9369-ADD1-68C5E7F19C10}"/>
              </a:ext>
            </a:extLst>
          </p:cNvPr>
          <p:cNvSpPr>
            <a:spLocks noGrp="1"/>
          </p:cNvSpPr>
          <p:nvPr>
            <p:ph type="body" idx="29"/>
          </p:nvPr>
        </p:nvSpPr>
        <p:spPr>
          <a:xfrm>
            <a:off x="6327775" y="4016176"/>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9B7869F0-1268-9713-C9F6-B13589781976}"/>
              </a:ext>
            </a:extLst>
          </p:cNvPr>
          <p:cNvSpPr>
            <a:spLocks noGrp="1"/>
          </p:cNvSpPr>
          <p:nvPr>
            <p:ph type="body" idx="30"/>
          </p:nvPr>
        </p:nvSpPr>
        <p:spPr>
          <a:xfrm>
            <a:off x="6327775" y="5160168"/>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8691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rot="16200000">
            <a:off x="-1537494" y="2709068"/>
            <a:ext cx="5689600" cy="1439863"/>
          </a:xfrm>
          <a:prstGeom prst="rect">
            <a:avLst/>
          </a:prstGeom>
        </p:spPr>
        <p:txBody>
          <a:bodyPr vert="horz" lIns="91440" tIns="45720" rIns="91440" bIns="45720" rtlCol="0" anchor="ctr">
            <a:noAutofit/>
          </a:bodyPr>
          <a:lstStyle>
            <a:lvl1pPr algn="ct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3063241" y="584200"/>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a:extLst>
              <a:ext uri="{FF2B5EF4-FFF2-40B4-BE49-F238E27FC236}">
                <a16:creationId xmlns:a16="http://schemas.microsoft.com/office/drawing/2014/main" id="{0003D9B7-D1D4-E5ED-8DBC-CBB28B215442}"/>
              </a:ext>
            </a:extLst>
          </p:cNvPr>
          <p:cNvSpPr>
            <a:spLocks noGrp="1"/>
          </p:cNvSpPr>
          <p:nvPr>
            <p:ph type="body" idx="27"/>
          </p:nvPr>
        </p:nvSpPr>
        <p:spPr>
          <a:xfrm>
            <a:off x="3063241" y="1728192"/>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a:extLst>
              <a:ext uri="{FF2B5EF4-FFF2-40B4-BE49-F238E27FC236}">
                <a16:creationId xmlns:a16="http://schemas.microsoft.com/office/drawing/2014/main" id="{FFEB1025-F086-BAC7-8425-8CA2F47D92CC}"/>
              </a:ext>
            </a:extLst>
          </p:cNvPr>
          <p:cNvSpPr>
            <a:spLocks noGrp="1"/>
          </p:cNvSpPr>
          <p:nvPr>
            <p:ph type="body" idx="28"/>
          </p:nvPr>
        </p:nvSpPr>
        <p:spPr>
          <a:xfrm>
            <a:off x="3063241" y="2872184"/>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D6C508F5-7198-9369-ADD1-68C5E7F19C10}"/>
              </a:ext>
            </a:extLst>
          </p:cNvPr>
          <p:cNvSpPr>
            <a:spLocks noGrp="1"/>
          </p:cNvSpPr>
          <p:nvPr>
            <p:ph type="body" idx="29"/>
          </p:nvPr>
        </p:nvSpPr>
        <p:spPr>
          <a:xfrm>
            <a:off x="3063241" y="4016176"/>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9B7869F0-1268-9713-C9F6-B13589781976}"/>
              </a:ext>
            </a:extLst>
          </p:cNvPr>
          <p:cNvSpPr>
            <a:spLocks noGrp="1"/>
          </p:cNvSpPr>
          <p:nvPr>
            <p:ph type="body" idx="30"/>
          </p:nvPr>
        </p:nvSpPr>
        <p:spPr>
          <a:xfrm>
            <a:off x="3063241" y="5160168"/>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1656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11017250" cy="1304594"/>
          </a:xfrm>
          <a:prstGeom prst="rect">
            <a:avLst/>
          </a:prstGeom>
        </p:spPr>
        <p:txBody>
          <a:bodyPr vert="horz" lIns="91440" tIns="45720" rIns="91440" bIns="45720" rtlCol="0" anchor="ctr">
            <a:noAutofit/>
          </a:bodyPr>
          <a:lstStyle>
            <a:lvl1pPr algn="ct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584200"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a:extLst>
              <a:ext uri="{FF2B5EF4-FFF2-40B4-BE49-F238E27FC236}">
                <a16:creationId xmlns:a16="http://schemas.microsoft.com/office/drawing/2014/main" id="{0003D9B7-D1D4-E5ED-8DBC-CBB28B215442}"/>
              </a:ext>
            </a:extLst>
          </p:cNvPr>
          <p:cNvSpPr>
            <a:spLocks noGrp="1"/>
          </p:cNvSpPr>
          <p:nvPr>
            <p:ph type="body" idx="27"/>
          </p:nvPr>
        </p:nvSpPr>
        <p:spPr>
          <a:xfrm>
            <a:off x="2804432"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a:extLst>
              <a:ext uri="{FF2B5EF4-FFF2-40B4-BE49-F238E27FC236}">
                <a16:creationId xmlns:a16="http://schemas.microsoft.com/office/drawing/2014/main" id="{FFEB1025-F086-BAC7-8425-8CA2F47D92CC}"/>
              </a:ext>
            </a:extLst>
          </p:cNvPr>
          <p:cNvSpPr>
            <a:spLocks noGrp="1"/>
          </p:cNvSpPr>
          <p:nvPr>
            <p:ph type="body" idx="28"/>
          </p:nvPr>
        </p:nvSpPr>
        <p:spPr>
          <a:xfrm>
            <a:off x="5024664"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D6C508F5-7198-9369-ADD1-68C5E7F19C10}"/>
              </a:ext>
            </a:extLst>
          </p:cNvPr>
          <p:cNvSpPr>
            <a:spLocks noGrp="1"/>
          </p:cNvSpPr>
          <p:nvPr>
            <p:ph type="body" idx="29"/>
          </p:nvPr>
        </p:nvSpPr>
        <p:spPr>
          <a:xfrm>
            <a:off x="7244896"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9B7869F0-1268-9713-C9F6-B13589781976}"/>
              </a:ext>
            </a:extLst>
          </p:cNvPr>
          <p:cNvSpPr>
            <a:spLocks noGrp="1"/>
          </p:cNvSpPr>
          <p:nvPr>
            <p:ph type="body" idx="30"/>
          </p:nvPr>
        </p:nvSpPr>
        <p:spPr>
          <a:xfrm>
            <a:off x="9465128"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33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6" y="2776703"/>
            <a:ext cx="4498974"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4D3FBC4A-C75D-3A77-6B3D-9B7621C63D80}"/>
              </a:ext>
            </a:extLst>
          </p:cNvPr>
          <p:cNvSpPr>
            <a:spLocks noGrp="1"/>
          </p:cNvSpPr>
          <p:nvPr>
            <p:ph type="body" idx="1" hasCustomPrompt="1"/>
          </p:nvPr>
        </p:nvSpPr>
        <p:spPr>
          <a:xfrm>
            <a:off x="6096000" y="812162"/>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Website</a:t>
            </a:r>
          </a:p>
        </p:txBody>
      </p:sp>
      <p:sp>
        <p:nvSpPr>
          <p:cNvPr id="4" name="Text Placeholder 3">
            <a:extLst>
              <a:ext uri="{FF2B5EF4-FFF2-40B4-BE49-F238E27FC236}">
                <a16:creationId xmlns:a16="http://schemas.microsoft.com/office/drawing/2014/main" id="{77B5BCD9-D1B6-2D39-2D40-4232E3A0F45D}"/>
              </a:ext>
            </a:extLst>
          </p:cNvPr>
          <p:cNvSpPr>
            <a:spLocks noGrp="1"/>
          </p:cNvSpPr>
          <p:nvPr>
            <p:ph type="body" sz="half" idx="2"/>
          </p:nvPr>
        </p:nvSpPr>
        <p:spPr>
          <a:xfrm>
            <a:off x="6096000" y="1423709"/>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3A3CD123-2408-13A8-4C27-14BD1D6799FC}"/>
              </a:ext>
            </a:extLst>
          </p:cNvPr>
          <p:cNvSpPr>
            <a:spLocks noGrp="1"/>
          </p:cNvSpPr>
          <p:nvPr>
            <p:ph type="body" idx="12" hasCustomPrompt="1"/>
          </p:nvPr>
        </p:nvSpPr>
        <p:spPr>
          <a:xfrm>
            <a:off x="6096000" y="2157536"/>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Email</a:t>
            </a:r>
          </a:p>
        </p:txBody>
      </p:sp>
      <p:sp>
        <p:nvSpPr>
          <p:cNvPr id="10" name="Text Placeholder 3">
            <a:extLst>
              <a:ext uri="{FF2B5EF4-FFF2-40B4-BE49-F238E27FC236}">
                <a16:creationId xmlns:a16="http://schemas.microsoft.com/office/drawing/2014/main" id="{4CFAA033-DBCF-9919-E842-C9E6DEB9AF89}"/>
              </a:ext>
            </a:extLst>
          </p:cNvPr>
          <p:cNvSpPr>
            <a:spLocks noGrp="1"/>
          </p:cNvSpPr>
          <p:nvPr>
            <p:ph type="body" sz="half" idx="13"/>
          </p:nvPr>
        </p:nvSpPr>
        <p:spPr>
          <a:xfrm>
            <a:off x="6096000" y="2769083"/>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2">
            <a:extLst>
              <a:ext uri="{FF2B5EF4-FFF2-40B4-BE49-F238E27FC236}">
                <a16:creationId xmlns:a16="http://schemas.microsoft.com/office/drawing/2014/main" id="{8F6CE122-2CA6-486B-E51E-BA273C23E415}"/>
              </a:ext>
            </a:extLst>
          </p:cNvPr>
          <p:cNvSpPr>
            <a:spLocks noGrp="1"/>
          </p:cNvSpPr>
          <p:nvPr>
            <p:ph type="body" idx="14" hasCustomPrompt="1"/>
          </p:nvPr>
        </p:nvSpPr>
        <p:spPr>
          <a:xfrm>
            <a:off x="6096000" y="3502910"/>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Phone Number</a:t>
            </a:r>
          </a:p>
        </p:txBody>
      </p:sp>
      <p:sp>
        <p:nvSpPr>
          <p:cNvPr id="15" name="Text Placeholder 3">
            <a:extLst>
              <a:ext uri="{FF2B5EF4-FFF2-40B4-BE49-F238E27FC236}">
                <a16:creationId xmlns:a16="http://schemas.microsoft.com/office/drawing/2014/main" id="{A9853DEC-CEBC-414C-D750-359D4D51372C}"/>
              </a:ext>
            </a:extLst>
          </p:cNvPr>
          <p:cNvSpPr>
            <a:spLocks noGrp="1"/>
          </p:cNvSpPr>
          <p:nvPr>
            <p:ph type="body" sz="half" idx="15"/>
          </p:nvPr>
        </p:nvSpPr>
        <p:spPr>
          <a:xfrm>
            <a:off x="6096000" y="4114457"/>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BD322DB3-852D-F6BF-CCA5-CDF8FEC759E2}"/>
              </a:ext>
            </a:extLst>
          </p:cNvPr>
          <p:cNvSpPr>
            <a:spLocks noGrp="1"/>
          </p:cNvSpPr>
          <p:nvPr>
            <p:ph type="body" idx="16" hasCustomPrompt="1"/>
          </p:nvPr>
        </p:nvSpPr>
        <p:spPr>
          <a:xfrm>
            <a:off x="6096000" y="4848284"/>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2" name="Text Placeholder 3">
            <a:extLst>
              <a:ext uri="{FF2B5EF4-FFF2-40B4-BE49-F238E27FC236}">
                <a16:creationId xmlns:a16="http://schemas.microsoft.com/office/drawing/2014/main" id="{DA26B0CF-21ED-BB2A-84FB-F68DABEF4CA5}"/>
              </a:ext>
            </a:extLst>
          </p:cNvPr>
          <p:cNvSpPr>
            <a:spLocks noGrp="1"/>
          </p:cNvSpPr>
          <p:nvPr>
            <p:ph type="body" sz="half" idx="17"/>
          </p:nvPr>
        </p:nvSpPr>
        <p:spPr>
          <a:xfrm>
            <a:off x="6096000" y="5459831"/>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75451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6" y="2776703"/>
            <a:ext cx="4498974"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6" name="Text Placeholder 5">
            <a:extLst>
              <a:ext uri="{FF2B5EF4-FFF2-40B4-BE49-F238E27FC236}">
                <a16:creationId xmlns:a16="http://schemas.microsoft.com/office/drawing/2014/main" id="{C1DC9495-2F6E-B826-4F40-33F7EA88A0DA}"/>
              </a:ext>
            </a:extLst>
          </p:cNvPr>
          <p:cNvSpPr>
            <a:spLocks noGrp="1"/>
          </p:cNvSpPr>
          <p:nvPr>
            <p:ph type="body" sz="quarter" idx="44"/>
          </p:nvPr>
        </p:nvSpPr>
        <p:spPr>
          <a:xfrm>
            <a:off x="5839091" y="1491191"/>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3600" b="1" dirty="0">
                <a:solidFill>
                  <a:schemeClr val="lt1">
                    <a:alpha val="0"/>
                  </a:schemeClr>
                </a:solidFill>
              </a:defRPr>
            </a:lvl1pPr>
          </a:lstStyle>
          <a:p>
            <a:pPr lvl="0" algn="ctr"/>
            <a:endParaRPr lang="en-GB" dirty="0"/>
          </a:p>
        </p:txBody>
      </p:sp>
      <p:sp>
        <p:nvSpPr>
          <p:cNvPr id="9" name="Text Placeholder 8">
            <a:extLst>
              <a:ext uri="{FF2B5EF4-FFF2-40B4-BE49-F238E27FC236}">
                <a16:creationId xmlns:a16="http://schemas.microsoft.com/office/drawing/2014/main" id="{F80F117D-C60F-431A-751E-DCCFB266CC8C}"/>
              </a:ext>
            </a:extLst>
          </p:cNvPr>
          <p:cNvSpPr>
            <a:spLocks noGrp="1"/>
          </p:cNvSpPr>
          <p:nvPr>
            <p:ph type="body" sz="quarter" idx="43"/>
          </p:nvPr>
        </p:nvSpPr>
        <p:spPr>
          <a:xfrm>
            <a:off x="5825570" y="2569349"/>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3600" b="1" dirty="0">
                <a:solidFill>
                  <a:schemeClr val="lt1">
                    <a:alpha val="0"/>
                  </a:schemeClr>
                </a:solidFill>
              </a:defRPr>
            </a:lvl1pPr>
          </a:lstStyle>
          <a:p>
            <a:pPr lvl="0" algn="ctr"/>
            <a:endParaRPr lang="en-GB" dirty="0"/>
          </a:p>
        </p:txBody>
      </p:sp>
      <p:sp>
        <p:nvSpPr>
          <p:cNvPr id="11" name="Text Placeholder 10">
            <a:extLst>
              <a:ext uri="{FF2B5EF4-FFF2-40B4-BE49-F238E27FC236}">
                <a16:creationId xmlns:a16="http://schemas.microsoft.com/office/drawing/2014/main" id="{9E013847-247B-A661-803F-F4D69F962849}"/>
              </a:ext>
            </a:extLst>
          </p:cNvPr>
          <p:cNvSpPr>
            <a:spLocks noGrp="1"/>
          </p:cNvSpPr>
          <p:nvPr>
            <p:ph type="body" sz="quarter" idx="42"/>
          </p:nvPr>
        </p:nvSpPr>
        <p:spPr>
          <a:xfrm>
            <a:off x="5825911" y="3715116"/>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3600" b="1" dirty="0">
                <a:solidFill>
                  <a:schemeClr val="lt1">
                    <a:alpha val="0"/>
                  </a:schemeClr>
                </a:solidFill>
              </a:defRPr>
            </a:lvl1pPr>
          </a:lstStyle>
          <a:p>
            <a:pPr lvl="0" algn="ctr"/>
            <a:endParaRPr lang="en-GB" dirty="0"/>
          </a:p>
        </p:txBody>
      </p:sp>
      <p:sp>
        <p:nvSpPr>
          <p:cNvPr id="13" name="Text Placeholder 12">
            <a:extLst>
              <a:ext uri="{FF2B5EF4-FFF2-40B4-BE49-F238E27FC236}">
                <a16:creationId xmlns:a16="http://schemas.microsoft.com/office/drawing/2014/main" id="{0167BB6C-FAAB-2084-ABDD-63B347B89C46}"/>
              </a:ext>
            </a:extLst>
          </p:cNvPr>
          <p:cNvSpPr>
            <a:spLocks noGrp="1"/>
          </p:cNvSpPr>
          <p:nvPr>
            <p:ph type="body" sz="quarter" idx="41"/>
          </p:nvPr>
        </p:nvSpPr>
        <p:spPr>
          <a:xfrm>
            <a:off x="5954486" y="4874403"/>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3600" b="1" dirty="0">
                <a:solidFill>
                  <a:schemeClr val="lt1">
                    <a:alpha val="0"/>
                  </a:schemeClr>
                </a:solidFill>
              </a:defRPr>
            </a:lvl1pPr>
          </a:lstStyle>
          <a:p>
            <a:pPr lvl="0" algn="ctr"/>
            <a:endParaRPr lang="en-GB" dirty="0"/>
          </a:p>
        </p:txBody>
      </p:sp>
      <p:sp>
        <p:nvSpPr>
          <p:cNvPr id="14" name="Text Placeholder 7">
            <a:extLst>
              <a:ext uri="{FF2B5EF4-FFF2-40B4-BE49-F238E27FC236}">
                <a16:creationId xmlns:a16="http://schemas.microsoft.com/office/drawing/2014/main" id="{118D4326-8CE5-A82E-57C0-87A149E83D68}"/>
              </a:ext>
            </a:extLst>
          </p:cNvPr>
          <p:cNvSpPr>
            <a:spLocks noGrp="1"/>
          </p:cNvSpPr>
          <p:nvPr>
            <p:ph type="body" sz="quarter" idx="13"/>
          </p:nvPr>
        </p:nvSpPr>
        <p:spPr>
          <a:xfrm>
            <a:off x="6572679" y="1376535"/>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7" name="Text Placeholder 7">
            <a:extLst>
              <a:ext uri="{FF2B5EF4-FFF2-40B4-BE49-F238E27FC236}">
                <a16:creationId xmlns:a16="http://schemas.microsoft.com/office/drawing/2014/main" id="{E38CA818-D811-EAC7-0BB3-51FD1686724B}"/>
              </a:ext>
            </a:extLst>
          </p:cNvPr>
          <p:cNvSpPr>
            <a:spLocks noGrp="1"/>
          </p:cNvSpPr>
          <p:nvPr>
            <p:ph type="body" sz="quarter" idx="33"/>
          </p:nvPr>
        </p:nvSpPr>
        <p:spPr>
          <a:xfrm>
            <a:off x="6572679" y="2571746"/>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7">
            <a:extLst>
              <a:ext uri="{FF2B5EF4-FFF2-40B4-BE49-F238E27FC236}">
                <a16:creationId xmlns:a16="http://schemas.microsoft.com/office/drawing/2014/main" id="{3F307057-D4CD-ACEB-42E4-ACD899C4B68B}"/>
              </a:ext>
            </a:extLst>
          </p:cNvPr>
          <p:cNvSpPr>
            <a:spLocks noGrp="1"/>
          </p:cNvSpPr>
          <p:nvPr>
            <p:ph type="body" sz="quarter" idx="36"/>
          </p:nvPr>
        </p:nvSpPr>
        <p:spPr>
          <a:xfrm>
            <a:off x="6572679" y="3538996"/>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7">
            <a:extLst>
              <a:ext uri="{FF2B5EF4-FFF2-40B4-BE49-F238E27FC236}">
                <a16:creationId xmlns:a16="http://schemas.microsoft.com/office/drawing/2014/main" id="{CCDABE12-16EC-A6BB-97CB-840BD6C55288}"/>
              </a:ext>
            </a:extLst>
          </p:cNvPr>
          <p:cNvSpPr>
            <a:spLocks noGrp="1"/>
          </p:cNvSpPr>
          <p:nvPr>
            <p:ph type="body" sz="quarter" idx="39"/>
          </p:nvPr>
        </p:nvSpPr>
        <p:spPr>
          <a:xfrm>
            <a:off x="6572679" y="4730643"/>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Tree>
    <p:extLst>
      <p:ext uri="{BB962C8B-B14F-4D97-AF65-F5344CB8AC3E}">
        <p14:creationId xmlns:p14="http://schemas.microsoft.com/office/powerpoint/2010/main" val="3484456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5" y="984435"/>
            <a:ext cx="11017249" cy="2636834"/>
          </a:xfrm>
          <a:prstGeom prst="rect">
            <a:avLst/>
          </a:prstGeom>
        </p:spPr>
        <p:txBody>
          <a:bodyPr anchor="b">
            <a:no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3" y="3726045"/>
            <a:ext cx="11017251" cy="1506539"/>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372719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5" y="584200"/>
            <a:ext cx="11017249" cy="1689892"/>
          </a:xfrm>
          <a:prstGeom prst="rect">
            <a:avLst/>
          </a:prstGeom>
        </p:spPr>
        <p:txBody>
          <a:bodyPr anchor="b">
            <a:no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3" y="2378869"/>
            <a:ext cx="11017251" cy="773272"/>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6" name="Picture Placeholder 14">
            <a:extLst>
              <a:ext uri="{FF2B5EF4-FFF2-40B4-BE49-F238E27FC236}">
                <a16:creationId xmlns:a16="http://schemas.microsoft.com/office/drawing/2014/main" id="{140A5AD0-664C-5D53-8FD9-3CC500CCDCB5}"/>
              </a:ext>
            </a:extLst>
          </p:cNvPr>
          <p:cNvSpPr>
            <a:spLocks noGrp="1"/>
          </p:cNvSpPr>
          <p:nvPr>
            <p:ph type="pic" sz="quarter" idx="26"/>
          </p:nvPr>
        </p:nvSpPr>
        <p:spPr>
          <a:xfrm>
            <a:off x="587373" y="3429000"/>
            <a:ext cx="11017250" cy="2844800"/>
          </a:xfrm>
        </p:spPr>
        <p:txBody>
          <a:bodyPr vert="horz" lIns="91440" tIns="45720" rIns="91440" bIns="45720" rtlCol="0">
            <a:noAutofit/>
          </a:bodyPr>
          <a:lstStyle>
            <a:lvl1pPr>
              <a:defRPr lang="en-US"/>
            </a:lvl1pPr>
          </a:lstStyle>
          <a:p>
            <a:pPr marL="0" lvl="0" indent="0">
              <a:buNone/>
            </a:pPr>
            <a:endParaRPr lang="en-US"/>
          </a:p>
        </p:txBody>
      </p:sp>
    </p:spTree>
    <p:extLst>
      <p:ext uri="{BB962C8B-B14F-4D97-AF65-F5344CB8AC3E}">
        <p14:creationId xmlns:p14="http://schemas.microsoft.com/office/powerpoint/2010/main" val="371240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2027239" y="3429000"/>
            <a:ext cx="9577386" cy="1689892"/>
          </a:xfrm>
          <a:prstGeom prst="rect">
            <a:avLst/>
          </a:prstGeom>
        </p:spPr>
        <p:txBody>
          <a:bodyPr anchor="b">
            <a:noAutofit/>
          </a:bodyPr>
          <a:lstStyle>
            <a:lvl1pPr algn="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2027237" y="5223669"/>
            <a:ext cx="9577387" cy="773272"/>
          </a:xfrm>
        </p:spPr>
        <p:txBody>
          <a:bodyPr anchor="t">
            <a:no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98448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7608736" y="1603545"/>
            <a:ext cx="3650910" cy="3650910"/>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3" name="Date Placeholder 3">
            <a:extLst>
              <a:ext uri="{FF2B5EF4-FFF2-40B4-BE49-F238E27FC236}">
                <a16:creationId xmlns:a16="http://schemas.microsoft.com/office/drawing/2014/main" id="{16F8CAE4-6EE8-A1E2-5B46-56CC0AF80B0C}"/>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8" name="Title 1">
            <a:extLst>
              <a:ext uri="{FF2B5EF4-FFF2-40B4-BE49-F238E27FC236}">
                <a16:creationId xmlns:a16="http://schemas.microsoft.com/office/drawing/2014/main" id="{AC879E2F-79B4-EBD6-54C0-63B169C2C7AD}"/>
              </a:ext>
            </a:extLst>
          </p:cNvPr>
          <p:cNvSpPr>
            <a:spLocks noGrp="1"/>
          </p:cNvSpPr>
          <p:nvPr>
            <p:ph type="title"/>
          </p:nvPr>
        </p:nvSpPr>
        <p:spPr>
          <a:xfrm>
            <a:off x="584199" y="584200"/>
            <a:ext cx="6666863" cy="1602000"/>
          </a:xfrm>
          <a:prstGeom prst="rect">
            <a:avLst/>
          </a:prstGeom>
        </p:spPr>
        <p:txBody>
          <a:bodyPr>
            <a:noAutofit/>
          </a:bodyPr>
          <a:lstStyle/>
          <a:p>
            <a:r>
              <a:rPr lang="en-US" dirty="0"/>
              <a:t>Click to edit Master title style</a:t>
            </a:r>
          </a:p>
        </p:txBody>
      </p:sp>
      <p:sp>
        <p:nvSpPr>
          <p:cNvPr id="9" name="Text Placeholder 2">
            <a:extLst>
              <a:ext uri="{FF2B5EF4-FFF2-40B4-BE49-F238E27FC236}">
                <a16:creationId xmlns:a16="http://schemas.microsoft.com/office/drawing/2014/main" id="{11D0DF8C-8C9B-C4B9-2074-FF3FAE5B705C}"/>
              </a:ext>
            </a:extLst>
          </p:cNvPr>
          <p:cNvSpPr>
            <a:spLocks noGrp="1"/>
          </p:cNvSpPr>
          <p:nvPr>
            <p:ph type="body" idx="1"/>
          </p:nvPr>
        </p:nvSpPr>
        <p:spPr>
          <a:xfrm>
            <a:off x="587376" y="2817453"/>
            <a:ext cx="66672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a:extLst>
              <a:ext uri="{FF2B5EF4-FFF2-40B4-BE49-F238E27FC236}">
                <a16:creationId xmlns:a16="http://schemas.microsoft.com/office/drawing/2014/main" id="{79606CDC-68D2-05D8-FB6A-85043B8BC364}"/>
              </a:ext>
            </a:extLst>
          </p:cNvPr>
          <p:cNvSpPr>
            <a:spLocks noGrp="1"/>
          </p:cNvSpPr>
          <p:nvPr>
            <p:ph type="body" sz="half" idx="2"/>
          </p:nvPr>
        </p:nvSpPr>
        <p:spPr>
          <a:xfrm>
            <a:off x="587376" y="3429000"/>
            <a:ext cx="6667200" cy="217932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Footer Placeholder 4">
            <a:extLst>
              <a:ext uri="{FF2B5EF4-FFF2-40B4-BE49-F238E27FC236}">
                <a16:creationId xmlns:a16="http://schemas.microsoft.com/office/drawing/2014/main" id="{101D11D6-8418-FFC0-4DA8-26F715BE392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324234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7527925" cy="1601321"/>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8" name="Date Placeholder 3">
            <a:extLst>
              <a:ext uri="{FF2B5EF4-FFF2-40B4-BE49-F238E27FC236}">
                <a16:creationId xmlns:a16="http://schemas.microsoft.com/office/drawing/2014/main" id="{F0E62854-8907-73BD-59A7-EE3EE619312B}"/>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10" name="Picture Placeholder 23">
            <a:extLst>
              <a:ext uri="{FF2B5EF4-FFF2-40B4-BE49-F238E27FC236}">
                <a16:creationId xmlns:a16="http://schemas.microsoft.com/office/drawing/2014/main" id="{F9F437E4-7C18-BF17-47F5-2EDA8CF339F6}"/>
              </a:ext>
            </a:extLst>
          </p:cNvPr>
          <p:cNvSpPr>
            <a:spLocks noGrp="1"/>
          </p:cNvSpPr>
          <p:nvPr>
            <p:ph type="pic" sz="quarter" idx="17"/>
          </p:nvPr>
        </p:nvSpPr>
        <p:spPr>
          <a:xfrm>
            <a:off x="8112124" y="2126063"/>
            <a:ext cx="3495675" cy="3495675"/>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11" name="Text Placeholder 2">
            <a:extLst>
              <a:ext uri="{FF2B5EF4-FFF2-40B4-BE49-F238E27FC236}">
                <a16:creationId xmlns:a16="http://schemas.microsoft.com/office/drawing/2014/main" id="{CF2A0C1C-31B1-AEB2-2748-2F30E2B0A963}"/>
              </a:ext>
            </a:extLst>
          </p:cNvPr>
          <p:cNvSpPr>
            <a:spLocks noGrp="1"/>
          </p:cNvSpPr>
          <p:nvPr>
            <p:ph type="body" idx="1"/>
          </p:nvPr>
        </p:nvSpPr>
        <p:spPr>
          <a:xfrm>
            <a:off x="587376" y="2817453"/>
            <a:ext cx="3492000" cy="593840"/>
          </a:xfrm>
        </p:spPr>
        <p:txBody>
          <a:bodyPr anchor="b">
            <a:noAutofit/>
          </a:bodyPr>
          <a:lstStyle>
            <a:lvl1pPr marL="0" indent="0">
              <a:lnSpc>
                <a:spcPct val="100000"/>
              </a:lnSpc>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a:extLst>
              <a:ext uri="{FF2B5EF4-FFF2-40B4-BE49-F238E27FC236}">
                <a16:creationId xmlns:a16="http://schemas.microsoft.com/office/drawing/2014/main" id="{5AB6C3C4-B76E-CA92-241E-A2CB4313B0BE}"/>
              </a:ext>
            </a:extLst>
          </p:cNvPr>
          <p:cNvSpPr>
            <a:spLocks noGrp="1"/>
          </p:cNvSpPr>
          <p:nvPr>
            <p:ph type="body" sz="half" idx="2"/>
          </p:nvPr>
        </p:nvSpPr>
        <p:spPr>
          <a:xfrm>
            <a:off x="587376" y="3429000"/>
            <a:ext cx="3492000" cy="1912620"/>
          </a:xfrm>
        </p:spPr>
        <p:txBody>
          <a:bodyPr>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2">
            <a:extLst>
              <a:ext uri="{FF2B5EF4-FFF2-40B4-BE49-F238E27FC236}">
                <a16:creationId xmlns:a16="http://schemas.microsoft.com/office/drawing/2014/main" id="{46CDBBC8-929C-7ED3-EE9E-D5E1C642616B}"/>
              </a:ext>
            </a:extLst>
          </p:cNvPr>
          <p:cNvSpPr>
            <a:spLocks noGrp="1"/>
          </p:cNvSpPr>
          <p:nvPr>
            <p:ph type="body" idx="27"/>
          </p:nvPr>
        </p:nvSpPr>
        <p:spPr>
          <a:xfrm>
            <a:off x="4349750" y="2817453"/>
            <a:ext cx="3492000" cy="593840"/>
          </a:xfrm>
        </p:spPr>
        <p:txBody>
          <a:bodyPr anchor="b">
            <a:noAutofit/>
          </a:bodyPr>
          <a:lstStyle>
            <a:lvl1pPr marL="0" indent="0">
              <a:lnSpc>
                <a:spcPct val="100000"/>
              </a:lnSpc>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a:extLst>
              <a:ext uri="{FF2B5EF4-FFF2-40B4-BE49-F238E27FC236}">
                <a16:creationId xmlns:a16="http://schemas.microsoft.com/office/drawing/2014/main" id="{818A0376-AB62-65BA-455A-9FD62E18CEB3}"/>
              </a:ext>
            </a:extLst>
          </p:cNvPr>
          <p:cNvSpPr>
            <a:spLocks noGrp="1"/>
          </p:cNvSpPr>
          <p:nvPr>
            <p:ph type="body" sz="half" idx="28"/>
          </p:nvPr>
        </p:nvSpPr>
        <p:spPr>
          <a:xfrm>
            <a:off x="4349750" y="3429000"/>
            <a:ext cx="3492000" cy="1912620"/>
          </a:xfrm>
        </p:spPr>
        <p:txBody>
          <a:bodyPr>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4">
            <a:extLst>
              <a:ext uri="{FF2B5EF4-FFF2-40B4-BE49-F238E27FC236}">
                <a16:creationId xmlns:a16="http://schemas.microsoft.com/office/drawing/2014/main" id="{91DCF2FF-46EE-9856-8998-34A56447F5E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0956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7E066-CA95-B9BB-AC9F-25AC7C3EA5A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E784026-A5C5-936E-15BF-7563706D33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F7240C-2159-BB6E-0032-BB0175A5FBD7}"/>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5" name="Tijdelijke aanduiding voor voettekst 4">
            <a:extLst>
              <a:ext uri="{FF2B5EF4-FFF2-40B4-BE49-F238E27FC236}">
                <a16:creationId xmlns:a16="http://schemas.microsoft.com/office/drawing/2014/main" id="{4CD61B63-9D5E-85B7-DFBE-1C5A213272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7D7F6C-515C-626F-54A1-35081BBF9226}"/>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587179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609601" y="2126063"/>
            <a:ext cx="3650910" cy="3650910"/>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4634376" y="1764662"/>
            <a:ext cx="69696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4634376" y="2376209"/>
            <a:ext cx="69696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2">
            <a:extLst>
              <a:ext uri="{FF2B5EF4-FFF2-40B4-BE49-F238E27FC236}">
                <a16:creationId xmlns:a16="http://schemas.microsoft.com/office/drawing/2014/main" id="{8647425D-A5FF-F72A-0301-E4BF323EA5B0}"/>
              </a:ext>
            </a:extLst>
          </p:cNvPr>
          <p:cNvSpPr>
            <a:spLocks noGrp="1"/>
          </p:cNvSpPr>
          <p:nvPr>
            <p:ph type="body" idx="21"/>
          </p:nvPr>
        </p:nvSpPr>
        <p:spPr>
          <a:xfrm>
            <a:off x="5221176" y="3357678"/>
            <a:ext cx="63828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7479EF3F-EDA1-15EE-3C56-5A28019DE750}"/>
              </a:ext>
            </a:extLst>
          </p:cNvPr>
          <p:cNvSpPr>
            <a:spLocks noGrp="1"/>
          </p:cNvSpPr>
          <p:nvPr>
            <p:ph type="body" sz="half" idx="22"/>
          </p:nvPr>
        </p:nvSpPr>
        <p:spPr>
          <a:xfrm>
            <a:off x="5221176" y="3969225"/>
            <a:ext cx="63828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6F180E86-39A7-1A34-1BA7-6E3F32513570}"/>
              </a:ext>
            </a:extLst>
          </p:cNvPr>
          <p:cNvSpPr>
            <a:spLocks noGrp="1"/>
          </p:cNvSpPr>
          <p:nvPr>
            <p:ph type="body" idx="23"/>
          </p:nvPr>
        </p:nvSpPr>
        <p:spPr>
          <a:xfrm>
            <a:off x="4634376" y="4950694"/>
            <a:ext cx="69696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4486F536-8EAA-DAB9-44DD-12C397BBB00B}"/>
              </a:ext>
            </a:extLst>
          </p:cNvPr>
          <p:cNvSpPr>
            <a:spLocks noGrp="1"/>
          </p:cNvSpPr>
          <p:nvPr>
            <p:ph type="body" sz="half" idx="24"/>
          </p:nvPr>
        </p:nvSpPr>
        <p:spPr>
          <a:xfrm>
            <a:off x="4634376" y="5562241"/>
            <a:ext cx="69696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014821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11017250"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587373" y="4385006"/>
            <a:ext cx="11017250" cy="1888794"/>
          </a:xfrm>
        </p:spPr>
        <p:txBody>
          <a:bodyPr vert="horz" lIns="91440" tIns="45720" rIns="91440" bIns="45720" rtlCol="0">
            <a:noAutofit/>
          </a:bodyPr>
          <a:lstStyle>
            <a:lvl1pPr>
              <a:defRPr lang="en-US"/>
            </a:lvl1pPr>
          </a:lstStyle>
          <a:p>
            <a:pPr marL="0" lvl="0" indent="0">
              <a:buNone/>
            </a:pPr>
            <a:endParaRPr lang="en-US"/>
          </a:p>
        </p:txBody>
      </p:sp>
      <p:sp>
        <p:nvSpPr>
          <p:cNvPr id="6" name="Text Placeholder 2">
            <a:extLst>
              <a:ext uri="{FF2B5EF4-FFF2-40B4-BE49-F238E27FC236}">
                <a16:creationId xmlns:a16="http://schemas.microsoft.com/office/drawing/2014/main" id="{B2E32BB8-C7CF-4066-9A74-2ED161AC0589}"/>
              </a:ext>
            </a:extLst>
          </p:cNvPr>
          <p:cNvSpPr>
            <a:spLocks noGrp="1"/>
          </p:cNvSpPr>
          <p:nvPr>
            <p:ph type="body" idx="1"/>
          </p:nvPr>
        </p:nvSpPr>
        <p:spPr>
          <a:xfrm>
            <a:off x="587376" y="1879155"/>
            <a:ext cx="34920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a:extLst>
              <a:ext uri="{FF2B5EF4-FFF2-40B4-BE49-F238E27FC236}">
                <a16:creationId xmlns:a16="http://schemas.microsoft.com/office/drawing/2014/main" id="{04E571DE-AB73-7D46-0296-95185DC2B1D1}"/>
              </a:ext>
            </a:extLst>
          </p:cNvPr>
          <p:cNvSpPr>
            <a:spLocks noGrp="1"/>
          </p:cNvSpPr>
          <p:nvPr>
            <p:ph type="body" sz="half" idx="2"/>
          </p:nvPr>
        </p:nvSpPr>
        <p:spPr>
          <a:xfrm>
            <a:off x="587376" y="2490702"/>
            <a:ext cx="34920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2">
            <a:extLst>
              <a:ext uri="{FF2B5EF4-FFF2-40B4-BE49-F238E27FC236}">
                <a16:creationId xmlns:a16="http://schemas.microsoft.com/office/drawing/2014/main" id="{AE486058-7605-EF4E-FA2C-EB44D2CB9183}"/>
              </a:ext>
            </a:extLst>
          </p:cNvPr>
          <p:cNvSpPr>
            <a:spLocks noGrp="1"/>
          </p:cNvSpPr>
          <p:nvPr>
            <p:ph type="body" idx="27"/>
          </p:nvPr>
        </p:nvSpPr>
        <p:spPr>
          <a:xfrm>
            <a:off x="4349750" y="1879155"/>
            <a:ext cx="34920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a:extLst>
              <a:ext uri="{FF2B5EF4-FFF2-40B4-BE49-F238E27FC236}">
                <a16:creationId xmlns:a16="http://schemas.microsoft.com/office/drawing/2014/main" id="{C0DA8F30-C707-E55C-9116-1F4EF07E8E79}"/>
              </a:ext>
            </a:extLst>
          </p:cNvPr>
          <p:cNvSpPr>
            <a:spLocks noGrp="1"/>
          </p:cNvSpPr>
          <p:nvPr>
            <p:ph type="body" sz="half" idx="28"/>
          </p:nvPr>
        </p:nvSpPr>
        <p:spPr>
          <a:xfrm>
            <a:off x="4349750" y="2490702"/>
            <a:ext cx="34920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2">
            <a:extLst>
              <a:ext uri="{FF2B5EF4-FFF2-40B4-BE49-F238E27FC236}">
                <a16:creationId xmlns:a16="http://schemas.microsoft.com/office/drawing/2014/main" id="{526BB6F4-E871-3145-1DD3-0060ECC300DA}"/>
              </a:ext>
            </a:extLst>
          </p:cNvPr>
          <p:cNvSpPr>
            <a:spLocks noGrp="1"/>
          </p:cNvSpPr>
          <p:nvPr>
            <p:ph type="body" idx="29"/>
          </p:nvPr>
        </p:nvSpPr>
        <p:spPr>
          <a:xfrm>
            <a:off x="8112124" y="1879155"/>
            <a:ext cx="34920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a:extLst>
              <a:ext uri="{FF2B5EF4-FFF2-40B4-BE49-F238E27FC236}">
                <a16:creationId xmlns:a16="http://schemas.microsoft.com/office/drawing/2014/main" id="{AA152CCD-972B-549B-ECFA-D6C997C9DD05}"/>
              </a:ext>
            </a:extLst>
          </p:cNvPr>
          <p:cNvSpPr>
            <a:spLocks noGrp="1"/>
          </p:cNvSpPr>
          <p:nvPr>
            <p:ph type="body" sz="half" idx="30"/>
          </p:nvPr>
        </p:nvSpPr>
        <p:spPr>
          <a:xfrm>
            <a:off x="8112124" y="2490702"/>
            <a:ext cx="34920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919233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Text boxes T22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46628" y="2126063"/>
            <a:ext cx="3650910" cy="3650910"/>
          </a:xfrm>
          <a:prstGeom prst="ellipse">
            <a:avLst/>
          </a:prstGeom>
        </p:spPr>
        <p:txBody>
          <a:bodyPr vert="horz" lIns="91440" tIns="45720" rIns="91440" bIns="45720" rtlCol="0">
            <a:noAutofit/>
          </a:bodyPr>
          <a:lstStyle>
            <a:lvl1pPr>
              <a:defRPr lang="en-US"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594462" y="1764662"/>
            <a:ext cx="68400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594462" y="2376209"/>
            <a:ext cx="68400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2">
            <a:extLst>
              <a:ext uri="{FF2B5EF4-FFF2-40B4-BE49-F238E27FC236}">
                <a16:creationId xmlns:a16="http://schemas.microsoft.com/office/drawing/2014/main" id="{8647425D-A5FF-F72A-0301-E4BF323EA5B0}"/>
              </a:ext>
            </a:extLst>
          </p:cNvPr>
          <p:cNvSpPr>
            <a:spLocks noGrp="1"/>
          </p:cNvSpPr>
          <p:nvPr>
            <p:ph type="body" idx="21"/>
          </p:nvPr>
        </p:nvSpPr>
        <p:spPr>
          <a:xfrm>
            <a:off x="1314462" y="3357678"/>
            <a:ext cx="61200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7479EF3F-EDA1-15EE-3C56-5A28019DE750}"/>
              </a:ext>
            </a:extLst>
          </p:cNvPr>
          <p:cNvSpPr>
            <a:spLocks noGrp="1"/>
          </p:cNvSpPr>
          <p:nvPr>
            <p:ph type="body" sz="half" idx="22"/>
          </p:nvPr>
        </p:nvSpPr>
        <p:spPr>
          <a:xfrm>
            <a:off x="1314462" y="3969225"/>
            <a:ext cx="61200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6F180E86-39A7-1A34-1BA7-6E3F32513570}"/>
              </a:ext>
            </a:extLst>
          </p:cNvPr>
          <p:cNvSpPr>
            <a:spLocks noGrp="1"/>
          </p:cNvSpPr>
          <p:nvPr>
            <p:ph type="body" idx="23"/>
          </p:nvPr>
        </p:nvSpPr>
        <p:spPr>
          <a:xfrm>
            <a:off x="2034462" y="4950694"/>
            <a:ext cx="54000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4486F536-8EAA-DAB9-44DD-12C397BBB00B}"/>
              </a:ext>
            </a:extLst>
          </p:cNvPr>
          <p:cNvSpPr>
            <a:spLocks noGrp="1"/>
          </p:cNvSpPr>
          <p:nvPr>
            <p:ph type="body" sz="half" idx="24"/>
          </p:nvPr>
        </p:nvSpPr>
        <p:spPr>
          <a:xfrm>
            <a:off x="2034462" y="5562241"/>
            <a:ext cx="54000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5" name="Footer Placeholder 4">
            <a:extLst>
              <a:ext uri="{FF2B5EF4-FFF2-40B4-BE49-F238E27FC236}">
                <a16:creationId xmlns:a16="http://schemas.microsoft.com/office/drawing/2014/main" id="{9BEDE161-FFD0-44AD-447E-0C89B69A4BD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109786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Text boxes T22V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095999" y="3713162"/>
            <a:ext cx="5508625" cy="2276476"/>
          </a:xfrm>
        </p:spPr>
        <p:txBody>
          <a:bodyPr vert="horz" lIns="91440" tIns="45720" rIns="91440" bIns="45720" rtlCol="0">
            <a:noAutofit/>
          </a:bodyPr>
          <a:lstStyle>
            <a:lvl1pPr>
              <a:defRPr lang="en-US"/>
            </a:lvl1pPr>
          </a:lstStyle>
          <a:p>
            <a:pPr marL="0" lvl="0" indent="0">
              <a:buNone/>
            </a:pPr>
            <a:endParaRPr lang="en-US"/>
          </a:p>
        </p:txBody>
      </p:sp>
      <p:sp>
        <p:nvSpPr>
          <p:cNvPr id="6" name="Date Placeholder 3">
            <a:extLst>
              <a:ext uri="{FF2B5EF4-FFF2-40B4-BE49-F238E27FC236}">
                <a16:creationId xmlns:a16="http://schemas.microsoft.com/office/drawing/2014/main" id="{9D078A8B-F6E2-D638-7C7F-5E7A4E516577}"/>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1" name="Title 1">
            <a:extLst>
              <a:ext uri="{FF2B5EF4-FFF2-40B4-BE49-F238E27FC236}">
                <a16:creationId xmlns:a16="http://schemas.microsoft.com/office/drawing/2014/main" id="{4B6880D8-1895-37F5-23D6-63A9DB27076F}"/>
              </a:ext>
            </a:extLst>
          </p:cNvPr>
          <p:cNvSpPr>
            <a:spLocks noGrp="1"/>
          </p:cNvSpPr>
          <p:nvPr>
            <p:ph type="title"/>
          </p:nvPr>
        </p:nvSpPr>
        <p:spPr>
          <a:xfrm>
            <a:off x="587375" y="584200"/>
            <a:ext cx="11017250"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2" name="Text Placeholder 2">
            <a:extLst>
              <a:ext uri="{FF2B5EF4-FFF2-40B4-BE49-F238E27FC236}">
                <a16:creationId xmlns:a16="http://schemas.microsoft.com/office/drawing/2014/main" id="{EB320401-2773-244F-6176-54B331CC4C43}"/>
              </a:ext>
            </a:extLst>
          </p:cNvPr>
          <p:cNvSpPr>
            <a:spLocks noGrp="1"/>
          </p:cNvSpPr>
          <p:nvPr>
            <p:ph type="body" idx="1"/>
          </p:nvPr>
        </p:nvSpPr>
        <p:spPr>
          <a:xfrm>
            <a:off x="587376" y="1879155"/>
            <a:ext cx="4079876"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FB7C93EF-3B72-5F70-ED01-815D7BB57424}"/>
              </a:ext>
            </a:extLst>
          </p:cNvPr>
          <p:cNvSpPr>
            <a:spLocks noGrp="1"/>
          </p:cNvSpPr>
          <p:nvPr>
            <p:ph type="body" sz="half" idx="2"/>
          </p:nvPr>
        </p:nvSpPr>
        <p:spPr>
          <a:xfrm>
            <a:off x="587376" y="2490702"/>
            <a:ext cx="4079876"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94793E64-F452-3C1F-ACEB-E9CE4C39EE67}"/>
              </a:ext>
            </a:extLst>
          </p:cNvPr>
          <p:cNvSpPr>
            <a:spLocks noGrp="1"/>
          </p:cNvSpPr>
          <p:nvPr>
            <p:ph type="body" idx="27"/>
          </p:nvPr>
        </p:nvSpPr>
        <p:spPr>
          <a:xfrm>
            <a:off x="587375" y="3713162"/>
            <a:ext cx="4079876"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3">
            <a:extLst>
              <a:ext uri="{FF2B5EF4-FFF2-40B4-BE49-F238E27FC236}">
                <a16:creationId xmlns:a16="http://schemas.microsoft.com/office/drawing/2014/main" id="{88CE2FF4-0D2B-30EF-56E4-A3732DEFA973}"/>
              </a:ext>
            </a:extLst>
          </p:cNvPr>
          <p:cNvSpPr>
            <a:spLocks noGrp="1"/>
          </p:cNvSpPr>
          <p:nvPr>
            <p:ph type="body" sz="half" idx="28"/>
          </p:nvPr>
        </p:nvSpPr>
        <p:spPr>
          <a:xfrm>
            <a:off x="587375" y="4324709"/>
            <a:ext cx="4079876"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2">
            <a:extLst>
              <a:ext uri="{FF2B5EF4-FFF2-40B4-BE49-F238E27FC236}">
                <a16:creationId xmlns:a16="http://schemas.microsoft.com/office/drawing/2014/main" id="{53A6AADD-2101-7A3B-7A3D-CA8E7F165FC0}"/>
              </a:ext>
            </a:extLst>
          </p:cNvPr>
          <p:cNvSpPr>
            <a:spLocks noGrp="1"/>
          </p:cNvSpPr>
          <p:nvPr>
            <p:ph type="body" idx="29"/>
          </p:nvPr>
        </p:nvSpPr>
        <p:spPr>
          <a:xfrm>
            <a:off x="6096000" y="1879155"/>
            <a:ext cx="4079876"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42A98727-9E50-EA55-794C-79E9B981A3E5}"/>
              </a:ext>
            </a:extLst>
          </p:cNvPr>
          <p:cNvSpPr>
            <a:spLocks noGrp="1"/>
          </p:cNvSpPr>
          <p:nvPr>
            <p:ph type="body" sz="half" idx="30"/>
          </p:nvPr>
        </p:nvSpPr>
        <p:spPr>
          <a:xfrm>
            <a:off x="6096000" y="2490702"/>
            <a:ext cx="4079876"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Footer Placeholder 4">
            <a:extLst>
              <a:ext uri="{FF2B5EF4-FFF2-40B4-BE49-F238E27FC236}">
                <a16:creationId xmlns:a16="http://schemas.microsoft.com/office/drawing/2014/main" id="{B8B34A71-CCA2-BEE6-536B-BBC8A9309DB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59072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T22V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vert="horz" lIns="91440" tIns="45720" rIns="91440" bIns="45720" rtlCol="0">
            <a:noAutofit/>
          </a:bodyPr>
          <a:lstStyle>
            <a:lvl1pPr>
              <a:defRPr lang="en-US"/>
            </a:lvl1pPr>
          </a:lstStyle>
          <a:p>
            <a:pPr marL="0" lvl="0" indent="0">
              <a:buNone/>
            </a:pPr>
            <a:endParaRPr lang="en-US"/>
          </a:p>
        </p:txBody>
      </p:sp>
      <p:sp>
        <p:nvSpPr>
          <p:cNvPr id="6" name="Date Placeholder 3">
            <a:extLst>
              <a:ext uri="{FF2B5EF4-FFF2-40B4-BE49-F238E27FC236}">
                <a16:creationId xmlns:a16="http://schemas.microsoft.com/office/drawing/2014/main" id="{A082A141-076C-8878-C26A-D64E150B52D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11" name="Footer Placeholder 4">
            <a:extLst>
              <a:ext uri="{FF2B5EF4-FFF2-40B4-BE49-F238E27FC236}">
                <a16:creationId xmlns:a16="http://schemas.microsoft.com/office/drawing/2014/main" id="{D07A4BF5-0B29-B270-1360-F4FBBF26280C}"/>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13" name="Title 1">
            <a:extLst>
              <a:ext uri="{FF2B5EF4-FFF2-40B4-BE49-F238E27FC236}">
                <a16:creationId xmlns:a16="http://schemas.microsoft.com/office/drawing/2014/main" id="{125E92FF-F017-C0B5-39CC-A4154B77D09F}"/>
              </a:ext>
            </a:extLst>
          </p:cNvPr>
          <p:cNvSpPr>
            <a:spLocks noGrp="1"/>
          </p:cNvSpPr>
          <p:nvPr>
            <p:ph type="title"/>
          </p:nvPr>
        </p:nvSpPr>
        <p:spPr>
          <a:xfrm>
            <a:off x="587375" y="584200"/>
            <a:ext cx="7524750" cy="1009822"/>
          </a:xfrm>
          <a:prstGeom prst="rect">
            <a:avLst/>
          </a:prstGeom>
        </p:spPr>
        <p:txBody>
          <a:bodyPr>
            <a:noAutofit/>
          </a:bodyPr>
          <a:lstStyle/>
          <a:p>
            <a:r>
              <a:rPr lang="en-US" dirty="0"/>
              <a:t>Click to edit Master title</a:t>
            </a:r>
          </a:p>
        </p:txBody>
      </p:sp>
      <p:sp>
        <p:nvSpPr>
          <p:cNvPr id="16" name="Text Placeholder 2">
            <a:extLst>
              <a:ext uri="{FF2B5EF4-FFF2-40B4-BE49-F238E27FC236}">
                <a16:creationId xmlns:a16="http://schemas.microsoft.com/office/drawing/2014/main" id="{6DDAD459-D110-28DF-D911-E6CB20834FAC}"/>
              </a:ext>
            </a:extLst>
          </p:cNvPr>
          <p:cNvSpPr>
            <a:spLocks noGrp="1"/>
          </p:cNvSpPr>
          <p:nvPr>
            <p:ph type="body" idx="1"/>
          </p:nvPr>
        </p:nvSpPr>
        <p:spPr>
          <a:xfrm>
            <a:off x="587376" y="1879155"/>
            <a:ext cx="3492499"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3">
            <a:extLst>
              <a:ext uri="{FF2B5EF4-FFF2-40B4-BE49-F238E27FC236}">
                <a16:creationId xmlns:a16="http://schemas.microsoft.com/office/drawing/2014/main" id="{56D18364-5F5F-0B0D-FEE5-C3B5CF8BBCD9}"/>
              </a:ext>
            </a:extLst>
          </p:cNvPr>
          <p:cNvSpPr>
            <a:spLocks noGrp="1"/>
          </p:cNvSpPr>
          <p:nvPr>
            <p:ph type="body" sz="half" idx="2"/>
          </p:nvPr>
        </p:nvSpPr>
        <p:spPr>
          <a:xfrm>
            <a:off x="587376" y="2490702"/>
            <a:ext cx="3492499"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D5D69362-3E0D-C12A-9E33-DDB23CB2CB37}"/>
              </a:ext>
            </a:extLst>
          </p:cNvPr>
          <p:cNvSpPr>
            <a:spLocks noGrp="1"/>
          </p:cNvSpPr>
          <p:nvPr>
            <p:ph type="body" idx="27"/>
          </p:nvPr>
        </p:nvSpPr>
        <p:spPr>
          <a:xfrm>
            <a:off x="587375" y="3713162"/>
            <a:ext cx="752475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a:extLst>
              <a:ext uri="{FF2B5EF4-FFF2-40B4-BE49-F238E27FC236}">
                <a16:creationId xmlns:a16="http://schemas.microsoft.com/office/drawing/2014/main" id="{4262E33F-977E-24E9-014D-647BDA290D31}"/>
              </a:ext>
            </a:extLst>
          </p:cNvPr>
          <p:cNvSpPr>
            <a:spLocks noGrp="1"/>
          </p:cNvSpPr>
          <p:nvPr>
            <p:ph type="body" sz="half" idx="28"/>
          </p:nvPr>
        </p:nvSpPr>
        <p:spPr>
          <a:xfrm>
            <a:off x="587375" y="4324709"/>
            <a:ext cx="752475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2">
            <a:extLst>
              <a:ext uri="{FF2B5EF4-FFF2-40B4-BE49-F238E27FC236}">
                <a16:creationId xmlns:a16="http://schemas.microsoft.com/office/drawing/2014/main" id="{6A9E2F63-1743-C025-2E6A-0D7005441490}"/>
              </a:ext>
            </a:extLst>
          </p:cNvPr>
          <p:cNvSpPr>
            <a:spLocks noGrp="1"/>
          </p:cNvSpPr>
          <p:nvPr>
            <p:ph type="body" idx="29"/>
          </p:nvPr>
        </p:nvSpPr>
        <p:spPr>
          <a:xfrm>
            <a:off x="4619626" y="1879155"/>
            <a:ext cx="3492499"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3">
            <a:extLst>
              <a:ext uri="{FF2B5EF4-FFF2-40B4-BE49-F238E27FC236}">
                <a16:creationId xmlns:a16="http://schemas.microsoft.com/office/drawing/2014/main" id="{A276A2AC-58BD-56E4-3668-05B9F89EE385}"/>
              </a:ext>
            </a:extLst>
          </p:cNvPr>
          <p:cNvSpPr>
            <a:spLocks noGrp="1"/>
          </p:cNvSpPr>
          <p:nvPr>
            <p:ph type="body" sz="half" idx="30"/>
          </p:nvPr>
        </p:nvSpPr>
        <p:spPr>
          <a:xfrm>
            <a:off x="4619626" y="2490702"/>
            <a:ext cx="3492499"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26621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es T23V1">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D078A8B-F6E2-D638-7C7F-5E7A4E516577}"/>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21" name="Title 1">
            <a:extLst>
              <a:ext uri="{FF2B5EF4-FFF2-40B4-BE49-F238E27FC236}">
                <a16:creationId xmlns:a16="http://schemas.microsoft.com/office/drawing/2014/main" id="{4B6880D8-1895-37F5-23D6-63A9DB27076F}"/>
              </a:ext>
            </a:extLst>
          </p:cNvPr>
          <p:cNvSpPr>
            <a:spLocks noGrp="1"/>
          </p:cNvSpPr>
          <p:nvPr>
            <p:ph type="title"/>
          </p:nvPr>
        </p:nvSpPr>
        <p:spPr>
          <a:xfrm>
            <a:off x="587375" y="584200"/>
            <a:ext cx="11017250"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2" name="Text Placeholder 2">
            <a:extLst>
              <a:ext uri="{FF2B5EF4-FFF2-40B4-BE49-F238E27FC236}">
                <a16:creationId xmlns:a16="http://schemas.microsoft.com/office/drawing/2014/main" id="{EB320401-2773-244F-6176-54B331CC4C43}"/>
              </a:ext>
            </a:extLst>
          </p:cNvPr>
          <p:cNvSpPr>
            <a:spLocks noGrp="1"/>
          </p:cNvSpPr>
          <p:nvPr>
            <p:ph type="body" idx="1"/>
          </p:nvPr>
        </p:nvSpPr>
        <p:spPr>
          <a:xfrm>
            <a:off x="587375" y="1879155"/>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FB7C93EF-3B72-5F70-ED01-815D7BB57424}"/>
              </a:ext>
            </a:extLst>
          </p:cNvPr>
          <p:cNvSpPr>
            <a:spLocks noGrp="1"/>
          </p:cNvSpPr>
          <p:nvPr>
            <p:ph type="body" sz="half" idx="2"/>
          </p:nvPr>
        </p:nvSpPr>
        <p:spPr>
          <a:xfrm>
            <a:off x="587375" y="2490701"/>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94793E64-F452-3C1F-ACEB-E9CE4C39EE67}"/>
              </a:ext>
            </a:extLst>
          </p:cNvPr>
          <p:cNvSpPr>
            <a:spLocks noGrp="1"/>
          </p:cNvSpPr>
          <p:nvPr>
            <p:ph type="body" idx="27"/>
          </p:nvPr>
        </p:nvSpPr>
        <p:spPr>
          <a:xfrm>
            <a:off x="587374" y="4099874"/>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3">
            <a:extLst>
              <a:ext uri="{FF2B5EF4-FFF2-40B4-BE49-F238E27FC236}">
                <a16:creationId xmlns:a16="http://schemas.microsoft.com/office/drawing/2014/main" id="{88CE2FF4-0D2B-30EF-56E4-A3732DEFA973}"/>
              </a:ext>
            </a:extLst>
          </p:cNvPr>
          <p:cNvSpPr>
            <a:spLocks noGrp="1"/>
          </p:cNvSpPr>
          <p:nvPr>
            <p:ph type="body" sz="half" idx="28"/>
          </p:nvPr>
        </p:nvSpPr>
        <p:spPr>
          <a:xfrm>
            <a:off x="587374" y="4711420"/>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2">
            <a:extLst>
              <a:ext uri="{FF2B5EF4-FFF2-40B4-BE49-F238E27FC236}">
                <a16:creationId xmlns:a16="http://schemas.microsoft.com/office/drawing/2014/main" id="{53A6AADD-2101-7A3B-7A3D-CA8E7F165FC0}"/>
              </a:ext>
            </a:extLst>
          </p:cNvPr>
          <p:cNvSpPr>
            <a:spLocks noGrp="1"/>
          </p:cNvSpPr>
          <p:nvPr>
            <p:ph type="body" idx="29"/>
          </p:nvPr>
        </p:nvSpPr>
        <p:spPr>
          <a:xfrm>
            <a:off x="6860244" y="1879155"/>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42A98727-9E50-EA55-794C-79E9B981A3E5}"/>
              </a:ext>
            </a:extLst>
          </p:cNvPr>
          <p:cNvSpPr>
            <a:spLocks noGrp="1"/>
          </p:cNvSpPr>
          <p:nvPr>
            <p:ph type="body" sz="half" idx="30"/>
          </p:nvPr>
        </p:nvSpPr>
        <p:spPr>
          <a:xfrm>
            <a:off x="6860244" y="2490701"/>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Footer Placeholder 4">
            <a:extLst>
              <a:ext uri="{FF2B5EF4-FFF2-40B4-BE49-F238E27FC236}">
                <a16:creationId xmlns:a16="http://schemas.microsoft.com/office/drawing/2014/main" id="{B8B34A71-CCA2-BEE6-536B-BBC8A9309DB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7" name="Text Placeholder 2">
            <a:extLst>
              <a:ext uri="{FF2B5EF4-FFF2-40B4-BE49-F238E27FC236}">
                <a16:creationId xmlns:a16="http://schemas.microsoft.com/office/drawing/2014/main" id="{2C339FA3-A537-40B5-E911-6FDE5B9C44E2}"/>
              </a:ext>
            </a:extLst>
          </p:cNvPr>
          <p:cNvSpPr>
            <a:spLocks noGrp="1"/>
          </p:cNvSpPr>
          <p:nvPr>
            <p:ph type="body" idx="31"/>
          </p:nvPr>
        </p:nvSpPr>
        <p:spPr>
          <a:xfrm>
            <a:off x="6860244" y="4099874"/>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a:extLst>
              <a:ext uri="{FF2B5EF4-FFF2-40B4-BE49-F238E27FC236}">
                <a16:creationId xmlns:a16="http://schemas.microsoft.com/office/drawing/2014/main" id="{829BB889-7392-57D4-D322-613C43618EED}"/>
              </a:ext>
            </a:extLst>
          </p:cNvPr>
          <p:cNvSpPr>
            <a:spLocks noGrp="1"/>
          </p:cNvSpPr>
          <p:nvPr>
            <p:ph type="body" sz="half" idx="32"/>
          </p:nvPr>
        </p:nvSpPr>
        <p:spPr>
          <a:xfrm>
            <a:off x="6860244" y="4711420"/>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53753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6DDED33-F951-92DC-9C06-63695619BBDF}"/>
              </a:ext>
            </a:extLst>
          </p:cNvPr>
          <p:cNvSpPr>
            <a:spLocks noGrp="1"/>
          </p:cNvSpPr>
          <p:nvPr>
            <p:ph type="tbl" sz="quarter" idx="10"/>
          </p:nvPr>
        </p:nvSpPr>
        <p:spPr>
          <a:xfrm>
            <a:off x="582671" y="2821747"/>
            <a:ext cx="11026658" cy="3452053"/>
          </a:xfrm>
        </p:spPr>
        <p:txBody>
          <a:bodyPr>
            <a:normAutofit/>
          </a:bodyPr>
          <a:lstStyle>
            <a:lvl1pPr marL="0" indent="0" algn="ctr">
              <a:buNone/>
              <a:defRPr sz="1800"/>
            </a:lvl1pPr>
          </a:lstStyle>
          <a:p>
            <a:endParaRPr lang="en-GB" dirty="0"/>
          </a:p>
        </p:txBody>
      </p:sp>
      <p:sp>
        <p:nvSpPr>
          <p:cNvPr id="8" name="Text Placeholder 7">
            <a:extLst>
              <a:ext uri="{FF2B5EF4-FFF2-40B4-BE49-F238E27FC236}">
                <a16:creationId xmlns:a16="http://schemas.microsoft.com/office/drawing/2014/main" id="{4E48233E-B05B-E911-700E-801B92967836}"/>
              </a:ext>
            </a:extLst>
          </p:cNvPr>
          <p:cNvSpPr>
            <a:spLocks noGrp="1"/>
          </p:cNvSpPr>
          <p:nvPr>
            <p:ph type="body" sz="quarter" idx="16"/>
          </p:nvPr>
        </p:nvSpPr>
        <p:spPr>
          <a:xfrm>
            <a:off x="587376" y="1786008"/>
            <a:ext cx="11021774" cy="843753"/>
          </a:xfrm>
        </p:spPr>
        <p:txBody>
          <a:bodyPr vert="horz" lIns="91440" tIns="45720" rIns="91440" bIns="45720" rtlCol="0">
            <a:noAutofit/>
          </a:bodyPr>
          <a:lstStyle>
            <a:lvl1pPr marL="0" indent="0" algn="l">
              <a:buNone/>
              <a:defRPr lang="en-US" sz="1600" dirty="0"/>
            </a:lvl1pPr>
          </a:lstStyle>
          <a:p>
            <a:pPr marL="228600" lvl="0" indent="-228600">
              <a:lnSpc>
                <a:spcPct val="100000"/>
              </a:lnSpc>
              <a:spcBef>
                <a:spcPts val="0"/>
              </a:spcBef>
            </a:pPr>
            <a:r>
              <a:rPr lang="en-US" dirty="0"/>
              <a:t>Click to edit Master text</a:t>
            </a:r>
          </a:p>
        </p:txBody>
      </p:sp>
      <p:sp>
        <p:nvSpPr>
          <p:cNvPr id="2" name="Title 1">
            <a:extLst>
              <a:ext uri="{FF2B5EF4-FFF2-40B4-BE49-F238E27FC236}">
                <a16:creationId xmlns:a16="http://schemas.microsoft.com/office/drawing/2014/main" id="{9107825A-4F6A-46EF-6A3E-1305A2712138}"/>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Tree>
    <p:extLst>
      <p:ext uri="{BB962C8B-B14F-4D97-AF65-F5344CB8AC3E}">
        <p14:creationId xmlns:p14="http://schemas.microsoft.com/office/powerpoint/2010/main" val="38487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D37CDB10-DA5D-1EE9-AE4F-F25CCBAE25B0}"/>
              </a:ext>
            </a:extLst>
          </p:cNvPr>
          <p:cNvSpPr/>
          <p:nvPr userDrawn="1"/>
        </p:nvSpPr>
        <p:spPr>
          <a:xfrm>
            <a:off x="5426481"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Text Placeholder 14">
            <a:extLst>
              <a:ext uri="{FF2B5EF4-FFF2-40B4-BE49-F238E27FC236}">
                <a16:creationId xmlns:a16="http://schemas.microsoft.com/office/drawing/2014/main" id="{A6A04D99-E55F-8218-8755-379F80E7EBEA}"/>
              </a:ext>
            </a:extLst>
          </p:cNvPr>
          <p:cNvSpPr>
            <a:spLocks noGrp="1"/>
          </p:cNvSpPr>
          <p:nvPr>
            <p:ph type="body" sz="quarter" idx="34" hasCustomPrompt="1"/>
          </p:nvPr>
        </p:nvSpPr>
        <p:spPr>
          <a:xfrm>
            <a:off x="5426481"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800" dirty="0">
                <a:solidFill>
                  <a:sysClr val="windowText" lastClr="000000"/>
                </a:solidFill>
              </a:defRPr>
            </a:lvl1pPr>
          </a:lstStyle>
          <a:p>
            <a:pPr lvl="0" algn="ctr" defTabSz="914400"/>
            <a:r>
              <a:rPr lang="en-US" dirty="0"/>
              <a:t> </a:t>
            </a:r>
            <a:endParaRPr lang="en-GB" dirty="0"/>
          </a:p>
        </p:txBody>
      </p:sp>
      <p:sp>
        <p:nvSpPr>
          <p:cNvPr id="23" name="Text Placeholder 6">
            <a:extLst>
              <a:ext uri="{FF2B5EF4-FFF2-40B4-BE49-F238E27FC236}">
                <a16:creationId xmlns:a16="http://schemas.microsoft.com/office/drawing/2014/main" id="{4D337958-8F07-5AAF-7888-FB7F0004A573}"/>
              </a:ext>
            </a:extLst>
          </p:cNvPr>
          <p:cNvSpPr>
            <a:spLocks noGrp="1"/>
          </p:cNvSpPr>
          <p:nvPr>
            <p:ph type="body" sz="quarter" idx="35" hasCustomPrompt="1"/>
          </p:nvPr>
        </p:nvSpPr>
        <p:spPr>
          <a:xfrm>
            <a:off x="5555757"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 name="Picture Placeholder 6">
            <a:extLst>
              <a:ext uri="{FF2B5EF4-FFF2-40B4-BE49-F238E27FC236}">
                <a16:creationId xmlns:a16="http://schemas.microsoft.com/office/drawing/2014/main" id="{3555AA1C-1C5A-333A-24F5-C6F1995B425B}"/>
              </a:ext>
            </a:extLst>
          </p:cNvPr>
          <p:cNvSpPr>
            <a:spLocks noGrp="1"/>
          </p:cNvSpPr>
          <p:nvPr>
            <p:ph type="pic" sz="quarter" idx="19"/>
          </p:nvPr>
        </p:nvSpPr>
        <p:spPr>
          <a:xfrm>
            <a:off x="588976" y="2341426"/>
            <a:ext cx="3402000" cy="3402000"/>
          </a:xfrm>
          <a:prstGeom prst="ellipse">
            <a:avLst/>
          </a:prstGeom>
        </p:spPr>
        <p:txBody>
          <a:bodyPr vert="horz" lIns="91440" tIns="45720" rIns="91440" bIns="45720" rtlCol="0">
            <a:noAutofit/>
          </a:bodyPr>
          <a:lstStyle>
            <a:lvl1pPr>
              <a:defRPr lang="en-US"/>
            </a:lvl1pPr>
          </a:lstStyle>
          <a:p>
            <a:pPr marL="0" lvl="0" indent="0">
              <a:buNone/>
            </a:pPr>
            <a:endParaRPr lang="en-US"/>
          </a:p>
        </p:txBody>
      </p:sp>
      <p:sp>
        <p:nvSpPr>
          <p:cNvPr id="9" name="Text Placeholder 2">
            <a:extLst>
              <a:ext uri="{FF2B5EF4-FFF2-40B4-BE49-F238E27FC236}">
                <a16:creationId xmlns:a16="http://schemas.microsoft.com/office/drawing/2014/main" id="{36A7009B-5CEF-9E5B-41EF-D64A23885BAE}"/>
              </a:ext>
            </a:extLst>
          </p:cNvPr>
          <p:cNvSpPr>
            <a:spLocks noGrp="1"/>
          </p:cNvSpPr>
          <p:nvPr>
            <p:ph type="body" idx="1"/>
          </p:nvPr>
        </p:nvSpPr>
        <p:spPr>
          <a:xfrm>
            <a:off x="4359276"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a:extLst>
              <a:ext uri="{FF2B5EF4-FFF2-40B4-BE49-F238E27FC236}">
                <a16:creationId xmlns:a16="http://schemas.microsoft.com/office/drawing/2014/main" id="{8A00F300-C9A6-1B48-F5C7-5B997E2D21C5}"/>
              </a:ext>
            </a:extLst>
          </p:cNvPr>
          <p:cNvSpPr>
            <a:spLocks noGrp="1"/>
          </p:cNvSpPr>
          <p:nvPr>
            <p:ph type="body" sz="half" idx="2"/>
          </p:nvPr>
        </p:nvSpPr>
        <p:spPr>
          <a:xfrm>
            <a:off x="4359276"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Oval 12">
            <a:extLst>
              <a:ext uri="{FF2B5EF4-FFF2-40B4-BE49-F238E27FC236}">
                <a16:creationId xmlns:a16="http://schemas.microsoft.com/office/drawing/2014/main" id="{174B50C6-351B-C1BE-159C-DB00B9D71BBB}"/>
              </a:ext>
            </a:extLst>
          </p:cNvPr>
          <p:cNvSpPr/>
          <p:nvPr userDrawn="1"/>
        </p:nvSpPr>
        <p:spPr>
          <a:xfrm>
            <a:off x="9268230"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Text Placeholder 14">
            <a:extLst>
              <a:ext uri="{FF2B5EF4-FFF2-40B4-BE49-F238E27FC236}">
                <a16:creationId xmlns:a16="http://schemas.microsoft.com/office/drawing/2014/main" id="{250BD340-3358-114D-F9B2-BA8D434F3F9B}"/>
              </a:ext>
            </a:extLst>
          </p:cNvPr>
          <p:cNvSpPr>
            <a:spLocks noGrp="1"/>
          </p:cNvSpPr>
          <p:nvPr>
            <p:ph type="body" sz="quarter" idx="36" hasCustomPrompt="1"/>
          </p:nvPr>
        </p:nvSpPr>
        <p:spPr>
          <a:xfrm>
            <a:off x="9268230"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800" dirty="0">
                <a:solidFill>
                  <a:sysClr val="windowText" lastClr="000000"/>
                </a:solidFill>
              </a:defRPr>
            </a:lvl1pPr>
          </a:lstStyle>
          <a:p>
            <a:pPr lvl="0" algn="ctr" defTabSz="914400"/>
            <a:r>
              <a:rPr lang="en-US" dirty="0"/>
              <a:t> </a:t>
            </a:r>
            <a:endParaRPr lang="en-GB" dirty="0"/>
          </a:p>
        </p:txBody>
      </p:sp>
      <p:sp>
        <p:nvSpPr>
          <p:cNvPr id="15" name="Text Placeholder 6">
            <a:extLst>
              <a:ext uri="{FF2B5EF4-FFF2-40B4-BE49-F238E27FC236}">
                <a16:creationId xmlns:a16="http://schemas.microsoft.com/office/drawing/2014/main" id="{F24C9EAC-F4A6-F017-58BB-24D0DE7E08E0}"/>
              </a:ext>
            </a:extLst>
          </p:cNvPr>
          <p:cNvSpPr>
            <a:spLocks noGrp="1"/>
          </p:cNvSpPr>
          <p:nvPr>
            <p:ph type="body" sz="quarter" idx="37" hasCustomPrompt="1"/>
          </p:nvPr>
        </p:nvSpPr>
        <p:spPr>
          <a:xfrm>
            <a:off x="9397506"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16" name="Text Placeholder 2">
            <a:extLst>
              <a:ext uri="{FF2B5EF4-FFF2-40B4-BE49-F238E27FC236}">
                <a16:creationId xmlns:a16="http://schemas.microsoft.com/office/drawing/2014/main" id="{4F8AE3EF-BACD-2095-F8CA-A23394C16314}"/>
              </a:ext>
            </a:extLst>
          </p:cNvPr>
          <p:cNvSpPr>
            <a:spLocks noGrp="1"/>
          </p:cNvSpPr>
          <p:nvPr>
            <p:ph type="body" idx="38"/>
          </p:nvPr>
        </p:nvSpPr>
        <p:spPr>
          <a:xfrm>
            <a:off x="8201025"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3">
            <a:extLst>
              <a:ext uri="{FF2B5EF4-FFF2-40B4-BE49-F238E27FC236}">
                <a16:creationId xmlns:a16="http://schemas.microsoft.com/office/drawing/2014/main" id="{4F7EB194-68D7-E2D1-B894-1CD25C8E0605}"/>
              </a:ext>
            </a:extLst>
          </p:cNvPr>
          <p:cNvSpPr>
            <a:spLocks noGrp="1"/>
          </p:cNvSpPr>
          <p:nvPr>
            <p:ph type="body" sz="half" idx="39"/>
          </p:nvPr>
        </p:nvSpPr>
        <p:spPr>
          <a:xfrm>
            <a:off x="8201025"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itle 1">
            <a:extLst>
              <a:ext uri="{FF2B5EF4-FFF2-40B4-BE49-F238E27FC236}">
                <a16:creationId xmlns:a16="http://schemas.microsoft.com/office/drawing/2014/main" id="{A9201CD7-F808-7DDA-E112-6449FC63518F}"/>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Tree>
    <p:extLst>
      <p:ext uri="{BB962C8B-B14F-4D97-AF65-F5344CB8AC3E}">
        <p14:creationId xmlns:p14="http://schemas.microsoft.com/office/powerpoint/2010/main" val="2219677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DF4F7248-3854-B931-4444-19EEE02B00CD}"/>
              </a:ext>
            </a:extLst>
          </p:cNvPr>
          <p:cNvSpPr/>
          <p:nvPr userDrawn="1"/>
        </p:nvSpPr>
        <p:spPr>
          <a:xfrm>
            <a:off x="9268230"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14">
            <a:extLst>
              <a:ext uri="{FF2B5EF4-FFF2-40B4-BE49-F238E27FC236}">
                <a16:creationId xmlns:a16="http://schemas.microsoft.com/office/drawing/2014/main" id="{7D848137-A41B-7C9D-8685-263960E45482}"/>
              </a:ext>
            </a:extLst>
          </p:cNvPr>
          <p:cNvSpPr>
            <a:spLocks noGrp="1"/>
          </p:cNvSpPr>
          <p:nvPr>
            <p:ph type="body" sz="quarter" idx="36" hasCustomPrompt="1"/>
          </p:nvPr>
        </p:nvSpPr>
        <p:spPr>
          <a:xfrm>
            <a:off x="9268230"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lgn="ctr">
              <a:buNone/>
              <a:defRPr lang="en-GB" sz="1800" dirty="0">
                <a:solidFill>
                  <a:sysClr val="windowText" lastClr="000000"/>
                </a:solidFill>
              </a:defRPr>
            </a:lvl1pPr>
          </a:lstStyle>
          <a:p>
            <a:pPr lvl="0" algn="ctr" defTabSz="914400"/>
            <a:r>
              <a:rPr lang="en-US" dirty="0"/>
              <a:t> </a:t>
            </a:r>
            <a:endParaRPr lang="en-GB" dirty="0"/>
          </a:p>
        </p:txBody>
      </p:sp>
      <p:sp>
        <p:nvSpPr>
          <p:cNvPr id="35" name="Text Placeholder 6">
            <a:extLst>
              <a:ext uri="{FF2B5EF4-FFF2-40B4-BE49-F238E27FC236}">
                <a16:creationId xmlns:a16="http://schemas.microsoft.com/office/drawing/2014/main" id="{E5E2F548-3562-E967-9CC9-B8D6AAF3647A}"/>
              </a:ext>
            </a:extLst>
          </p:cNvPr>
          <p:cNvSpPr>
            <a:spLocks noGrp="1"/>
          </p:cNvSpPr>
          <p:nvPr>
            <p:ph type="body" sz="quarter" idx="37" hasCustomPrompt="1"/>
          </p:nvPr>
        </p:nvSpPr>
        <p:spPr>
          <a:xfrm>
            <a:off x="9397506"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36" name="Text Placeholder 2">
            <a:extLst>
              <a:ext uri="{FF2B5EF4-FFF2-40B4-BE49-F238E27FC236}">
                <a16:creationId xmlns:a16="http://schemas.microsoft.com/office/drawing/2014/main" id="{DBC89F50-0E1C-9666-270A-5821F072F6F8}"/>
              </a:ext>
            </a:extLst>
          </p:cNvPr>
          <p:cNvSpPr>
            <a:spLocks noGrp="1"/>
          </p:cNvSpPr>
          <p:nvPr>
            <p:ph type="body" idx="38"/>
          </p:nvPr>
        </p:nvSpPr>
        <p:spPr>
          <a:xfrm>
            <a:off x="8201025"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 Placeholder 3">
            <a:extLst>
              <a:ext uri="{FF2B5EF4-FFF2-40B4-BE49-F238E27FC236}">
                <a16:creationId xmlns:a16="http://schemas.microsoft.com/office/drawing/2014/main" id="{DF704A8E-F70A-31CC-2D63-38E88E6FE664}"/>
              </a:ext>
            </a:extLst>
          </p:cNvPr>
          <p:cNvSpPr>
            <a:spLocks noGrp="1"/>
          </p:cNvSpPr>
          <p:nvPr>
            <p:ph type="body" sz="half" idx="39"/>
          </p:nvPr>
        </p:nvSpPr>
        <p:spPr>
          <a:xfrm>
            <a:off x="8201025"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8" name="Title 1">
            <a:extLst>
              <a:ext uri="{FF2B5EF4-FFF2-40B4-BE49-F238E27FC236}">
                <a16:creationId xmlns:a16="http://schemas.microsoft.com/office/drawing/2014/main" id="{70B494ED-4B78-36E5-CAF5-7A9066077181}"/>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39" name="Oval 38">
            <a:extLst>
              <a:ext uri="{FF2B5EF4-FFF2-40B4-BE49-F238E27FC236}">
                <a16:creationId xmlns:a16="http://schemas.microsoft.com/office/drawing/2014/main" id="{162DCE11-CDA0-2BE2-EA24-A14D98997003}"/>
              </a:ext>
            </a:extLst>
          </p:cNvPr>
          <p:cNvSpPr/>
          <p:nvPr userDrawn="1"/>
        </p:nvSpPr>
        <p:spPr>
          <a:xfrm>
            <a:off x="5461405"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 Placeholder 14">
            <a:extLst>
              <a:ext uri="{FF2B5EF4-FFF2-40B4-BE49-F238E27FC236}">
                <a16:creationId xmlns:a16="http://schemas.microsoft.com/office/drawing/2014/main" id="{67C6DFBB-C159-B06A-6335-87C1616CC8AB}"/>
              </a:ext>
            </a:extLst>
          </p:cNvPr>
          <p:cNvSpPr>
            <a:spLocks noGrp="1"/>
          </p:cNvSpPr>
          <p:nvPr>
            <p:ph type="body" sz="quarter" idx="40" hasCustomPrompt="1"/>
          </p:nvPr>
        </p:nvSpPr>
        <p:spPr>
          <a:xfrm>
            <a:off x="5461405"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lgn="ctr">
              <a:buNone/>
              <a:defRPr lang="en-GB" sz="1800" dirty="0">
                <a:solidFill>
                  <a:sysClr val="windowText" lastClr="000000"/>
                </a:solidFill>
              </a:defRPr>
            </a:lvl1pPr>
          </a:lstStyle>
          <a:p>
            <a:pPr lvl="0" algn="ctr" defTabSz="914400"/>
            <a:r>
              <a:rPr lang="en-US" dirty="0"/>
              <a:t> </a:t>
            </a:r>
            <a:endParaRPr lang="en-GB" dirty="0"/>
          </a:p>
        </p:txBody>
      </p:sp>
      <p:sp>
        <p:nvSpPr>
          <p:cNvPr id="41" name="Text Placeholder 6">
            <a:extLst>
              <a:ext uri="{FF2B5EF4-FFF2-40B4-BE49-F238E27FC236}">
                <a16:creationId xmlns:a16="http://schemas.microsoft.com/office/drawing/2014/main" id="{79DDC865-18C6-B71A-10BB-0EC77BE3EECE}"/>
              </a:ext>
            </a:extLst>
          </p:cNvPr>
          <p:cNvSpPr>
            <a:spLocks noGrp="1"/>
          </p:cNvSpPr>
          <p:nvPr>
            <p:ph type="body" sz="quarter" idx="41" hasCustomPrompt="1"/>
          </p:nvPr>
        </p:nvSpPr>
        <p:spPr>
          <a:xfrm>
            <a:off x="5590681"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2" name="Text Placeholder 2">
            <a:extLst>
              <a:ext uri="{FF2B5EF4-FFF2-40B4-BE49-F238E27FC236}">
                <a16:creationId xmlns:a16="http://schemas.microsoft.com/office/drawing/2014/main" id="{55560CE3-BC94-3E0D-6539-5F5741199B48}"/>
              </a:ext>
            </a:extLst>
          </p:cNvPr>
          <p:cNvSpPr>
            <a:spLocks noGrp="1"/>
          </p:cNvSpPr>
          <p:nvPr>
            <p:ph type="body" idx="42"/>
          </p:nvPr>
        </p:nvSpPr>
        <p:spPr>
          <a:xfrm>
            <a:off x="4394200"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3" name="Text Placeholder 3">
            <a:extLst>
              <a:ext uri="{FF2B5EF4-FFF2-40B4-BE49-F238E27FC236}">
                <a16:creationId xmlns:a16="http://schemas.microsoft.com/office/drawing/2014/main" id="{CC374E6B-B203-0DB3-A6BD-6985A34BF264}"/>
              </a:ext>
            </a:extLst>
          </p:cNvPr>
          <p:cNvSpPr>
            <a:spLocks noGrp="1"/>
          </p:cNvSpPr>
          <p:nvPr>
            <p:ph type="body" sz="half" idx="43"/>
          </p:nvPr>
        </p:nvSpPr>
        <p:spPr>
          <a:xfrm>
            <a:off x="4394200"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4" name="Oval 43">
            <a:extLst>
              <a:ext uri="{FF2B5EF4-FFF2-40B4-BE49-F238E27FC236}">
                <a16:creationId xmlns:a16="http://schemas.microsoft.com/office/drawing/2014/main" id="{27F7A11C-63C3-93E7-50B9-5CC5E02FEA7F}"/>
              </a:ext>
            </a:extLst>
          </p:cNvPr>
          <p:cNvSpPr/>
          <p:nvPr userDrawn="1"/>
        </p:nvSpPr>
        <p:spPr>
          <a:xfrm>
            <a:off x="1654580"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4">
            <a:extLst>
              <a:ext uri="{FF2B5EF4-FFF2-40B4-BE49-F238E27FC236}">
                <a16:creationId xmlns:a16="http://schemas.microsoft.com/office/drawing/2014/main" id="{940452AC-1A8A-FA6A-281B-9255B2CCFCA6}"/>
              </a:ext>
            </a:extLst>
          </p:cNvPr>
          <p:cNvSpPr>
            <a:spLocks noGrp="1"/>
          </p:cNvSpPr>
          <p:nvPr>
            <p:ph type="body" sz="quarter" idx="44" hasCustomPrompt="1"/>
          </p:nvPr>
        </p:nvSpPr>
        <p:spPr>
          <a:xfrm>
            <a:off x="1654580"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lgn="ctr">
              <a:buNone/>
              <a:defRPr lang="en-GB" sz="1800" dirty="0">
                <a:solidFill>
                  <a:sysClr val="windowText" lastClr="000000"/>
                </a:solidFill>
              </a:defRPr>
            </a:lvl1pPr>
          </a:lstStyle>
          <a:p>
            <a:pPr lvl="0" algn="ctr" defTabSz="914400"/>
            <a:r>
              <a:rPr lang="en-US" dirty="0"/>
              <a:t> </a:t>
            </a:r>
            <a:endParaRPr lang="en-GB" dirty="0"/>
          </a:p>
        </p:txBody>
      </p:sp>
      <p:sp>
        <p:nvSpPr>
          <p:cNvPr id="46" name="Text Placeholder 6">
            <a:extLst>
              <a:ext uri="{FF2B5EF4-FFF2-40B4-BE49-F238E27FC236}">
                <a16:creationId xmlns:a16="http://schemas.microsoft.com/office/drawing/2014/main" id="{47A0FAC6-C252-443D-FD97-E701A196402D}"/>
              </a:ext>
            </a:extLst>
          </p:cNvPr>
          <p:cNvSpPr>
            <a:spLocks noGrp="1"/>
          </p:cNvSpPr>
          <p:nvPr>
            <p:ph type="body" sz="quarter" idx="45" hasCustomPrompt="1"/>
          </p:nvPr>
        </p:nvSpPr>
        <p:spPr>
          <a:xfrm>
            <a:off x="1783856"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7" name="Text Placeholder 2">
            <a:extLst>
              <a:ext uri="{FF2B5EF4-FFF2-40B4-BE49-F238E27FC236}">
                <a16:creationId xmlns:a16="http://schemas.microsoft.com/office/drawing/2014/main" id="{2E1DA09F-12ED-863C-30B7-030A4C037F51}"/>
              </a:ext>
            </a:extLst>
          </p:cNvPr>
          <p:cNvSpPr>
            <a:spLocks noGrp="1"/>
          </p:cNvSpPr>
          <p:nvPr>
            <p:ph type="body" idx="46"/>
          </p:nvPr>
        </p:nvSpPr>
        <p:spPr>
          <a:xfrm>
            <a:off x="587375"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3">
            <a:extLst>
              <a:ext uri="{FF2B5EF4-FFF2-40B4-BE49-F238E27FC236}">
                <a16:creationId xmlns:a16="http://schemas.microsoft.com/office/drawing/2014/main" id="{BEC612D6-1834-9526-4161-50A605848A3F}"/>
              </a:ext>
            </a:extLst>
          </p:cNvPr>
          <p:cNvSpPr>
            <a:spLocks noGrp="1"/>
          </p:cNvSpPr>
          <p:nvPr>
            <p:ph type="body" sz="half" idx="47"/>
          </p:nvPr>
        </p:nvSpPr>
        <p:spPr>
          <a:xfrm>
            <a:off x="587375"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89813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AE3ED15-827B-7445-3DD2-0E954B560025}"/>
              </a:ext>
            </a:extLst>
          </p:cNvPr>
          <p:cNvSpPr>
            <a:spLocks noGrp="1"/>
          </p:cNvSpPr>
          <p:nvPr>
            <p:ph type="title"/>
          </p:nvPr>
        </p:nvSpPr>
        <p:spPr>
          <a:xfrm>
            <a:off x="587375" y="584200"/>
            <a:ext cx="11017250" cy="1009822"/>
          </a:xfrm>
          <a:prstGeom prst="rect">
            <a:avLst/>
          </a:prstGeom>
        </p:spPr>
        <p:txBody>
          <a:bodyPr>
            <a:noAutofit/>
          </a:bodyPr>
          <a:lstStyle>
            <a:lvl1pPr>
              <a:lnSpc>
                <a:spcPct val="100000"/>
              </a:lnSpc>
              <a:spcBef>
                <a:spcPts val="0"/>
              </a:spcBef>
              <a:defRPr/>
            </a:lvl1pPr>
          </a:lstStyle>
          <a:p>
            <a:r>
              <a:rPr lang="en-US" dirty="0"/>
              <a:t>Click to edit Master title style</a:t>
            </a:r>
          </a:p>
        </p:txBody>
      </p:sp>
      <p:sp>
        <p:nvSpPr>
          <p:cNvPr id="22" name="Oval 21">
            <a:extLst>
              <a:ext uri="{FF2B5EF4-FFF2-40B4-BE49-F238E27FC236}">
                <a16:creationId xmlns:a16="http://schemas.microsoft.com/office/drawing/2014/main" id="{7877D8C5-5D04-DBDF-2B28-CF49065071E5}"/>
              </a:ext>
            </a:extLst>
          </p:cNvPr>
          <p:cNvSpPr/>
          <p:nvPr userDrawn="1"/>
        </p:nvSpPr>
        <p:spPr>
          <a:xfrm>
            <a:off x="1120977"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23" name="Text Placeholder 14">
            <a:extLst>
              <a:ext uri="{FF2B5EF4-FFF2-40B4-BE49-F238E27FC236}">
                <a16:creationId xmlns:a16="http://schemas.microsoft.com/office/drawing/2014/main" id="{76C9D3B3-7B03-16A0-7517-F5CC1136E263}"/>
              </a:ext>
            </a:extLst>
          </p:cNvPr>
          <p:cNvSpPr>
            <a:spLocks noGrp="1"/>
          </p:cNvSpPr>
          <p:nvPr>
            <p:ph type="body" sz="quarter" idx="44" hasCustomPrompt="1"/>
          </p:nvPr>
        </p:nvSpPr>
        <p:spPr>
          <a:xfrm>
            <a:off x="1120977"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800" dirty="0">
                <a:solidFill>
                  <a:sysClr val="windowText" lastClr="000000"/>
                </a:solidFill>
              </a:defRPr>
            </a:lvl1pPr>
          </a:lstStyle>
          <a:p>
            <a:pPr lvl="0" algn="ctr" defTabSz="914400"/>
            <a:r>
              <a:rPr lang="en-US" dirty="0"/>
              <a:t> </a:t>
            </a:r>
            <a:endParaRPr lang="en-GB" dirty="0"/>
          </a:p>
        </p:txBody>
      </p:sp>
      <p:sp>
        <p:nvSpPr>
          <p:cNvPr id="24" name="Text Placeholder 6">
            <a:extLst>
              <a:ext uri="{FF2B5EF4-FFF2-40B4-BE49-F238E27FC236}">
                <a16:creationId xmlns:a16="http://schemas.microsoft.com/office/drawing/2014/main" id="{95A98249-D0E0-C227-EF0F-6CB1C882AC56}"/>
              </a:ext>
            </a:extLst>
          </p:cNvPr>
          <p:cNvSpPr>
            <a:spLocks noGrp="1"/>
          </p:cNvSpPr>
          <p:nvPr>
            <p:ph type="body" sz="quarter" idx="45" hasCustomPrompt="1"/>
          </p:nvPr>
        </p:nvSpPr>
        <p:spPr>
          <a:xfrm>
            <a:off x="1250253"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5" name="Text Placeholder 2">
            <a:extLst>
              <a:ext uri="{FF2B5EF4-FFF2-40B4-BE49-F238E27FC236}">
                <a16:creationId xmlns:a16="http://schemas.microsoft.com/office/drawing/2014/main" id="{ABD773DA-2B96-2FE3-688A-52D7B1EBF0C4}"/>
              </a:ext>
            </a:extLst>
          </p:cNvPr>
          <p:cNvSpPr>
            <a:spLocks noGrp="1"/>
          </p:cNvSpPr>
          <p:nvPr>
            <p:ph type="body" idx="46"/>
          </p:nvPr>
        </p:nvSpPr>
        <p:spPr>
          <a:xfrm>
            <a:off x="587375"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3">
            <a:extLst>
              <a:ext uri="{FF2B5EF4-FFF2-40B4-BE49-F238E27FC236}">
                <a16:creationId xmlns:a16="http://schemas.microsoft.com/office/drawing/2014/main" id="{ED5396D3-2D7D-7F6A-07D2-F018A1823A0D}"/>
              </a:ext>
            </a:extLst>
          </p:cNvPr>
          <p:cNvSpPr>
            <a:spLocks noGrp="1"/>
          </p:cNvSpPr>
          <p:nvPr>
            <p:ph type="body" sz="half" idx="47"/>
          </p:nvPr>
        </p:nvSpPr>
        <p:spPr>
          <a:xfrm>
            <a:off x="587375"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7" name="Oval 26">
            <a:extLst>
              <a:ext uri="{FF2B5EF4-FFF2-40B4-BE49-F238E27FC236}">
                <a16:creationId xmlns:a16="http://schemas.microsoft.com/office/drawing/2014/main" id="{9834F4DB-B230-1FF9-58C9-60EA5E08B45A}"/>
              </a:ext>
            </a:extLst>
          </p:cNvPr>
          <p:cNvSpPr/>
          <p:nvPr userDrawn="1"/>
        </p:nvSpPr>
        <p:spPr>
          <a:xfrm>
            <a:off x="4014595"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28" name="Text Placeholder 14">
            <a:extLst>
              <a:ext uri="{FF2B5EF4-FFF2-40B4-BE49-F238E27FC236}">
                <a16:creationId xmlns:a16="http://schemas.microsoft.com/office/drawing/2014/main" id="{A4811A2F-3272-EF28-AC74-74528A06BB35}"/>
              </a:ext>
            </a:extLst>
          </p:cNvPr>
          <p:cNvSpPr>
            <a:spLocks noGrp="1"/>
          </p:cNvSpPr>
          <p:nvPr>
            <p:ph type="body" sz="quarter" idx="48" hasCustomPrompt="1"/>
          </p:nvPr>
        </p:nvSpPr>
        <p:spPr>
          <a:xfrm>
            <a:off x="4014595"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800" dirty="0">
                <a:solidFill>
                  <a:sysClr val="windowText" lastClr="000000"/>
                </a:solidFill>
              </a:defRPr>
            </a:lvl1pPr>
          </a:lstStyle>
          <a:p>
            <a:pPr lvl="0" algn="ctr" defTabSz="914400"/>
            <a:r>
              <a:rPr lang="en-US" dirty="0"/>
              <a:t> </a:t>
            </a:r>
            <a:endParaRPr lang="en-GB" dirty="0"/>
          </a:p>
        </p:txBody>
      </p:sp>
      <p:sp>
        <p:nvSpPr>
          <p:cNvPr id="29" name="Text Placeholder 6">
            <a:extLst>
              <a:ext uri="{FF2B5EF4-FFF2-40B4-BE49-F238E27FC236}">
                <a16:creationId xmlns:a16="http://schemas.microsoft.com/office/drawing/2014/main" id="{270CAA72-2296-D230-D3FC-B34817ED6422}"/>
              </a:ext>
            </a:extLst>
          </p:cNvPr>
          <p:cNvSpPr>
            <a:spLocks noGrp="1"/>
          </p:cNvSpPr>
          <p:nvPr>
            <p:ph type="body" sz="quarter" idx="49" hasCustomPrompt="1"/>
          </p:nvPr>
        </p:nvSpPr>
        <p:spPr>
          <a:xfrm>
            <a:off x="4143871"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30" name="Text Placeholder 2">
            <a:extLst>
              <a:ext uri="{FF2B5EF4-FFF2-40B4-BE49-F238E27FC236}">
                <a16:creationId xmlns:a16="http://schemas.microsoft.com/office/drawing/2014/main" id="{6A978810-8026-98FA-AD3A-AD330004BE5C}"/>
              </a:ext>
            </a:extLst>
          </p:cNvPr>
          <p:cNvSpPr>
            <a:spLocks noGrp="1"/>
          </p:cNvSpPr>
          <p:nvPr>
            <p:ph type="body" idx="50"/>
          </p:nvPr>
        </p:nvSpPr>
        <p:spPr>
          <a:xfrm>
            <a:off x="3480993"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Text Placeholder 3">
            <a:extLst>
              <a:ext uri="{FF2B5EF4-FFF2-40B4-BE49-F238E27FC236}">
                <a16:creationId xmlns:a16="http://schemas.microsoft.com/office/drawing/2014/main" id="{A0568E47-F3AF-0B77-8809-96F6C3E2E66E}"/>
              </a:ext>
            </a:extLst>
          </p:cNvPr>
          <p:cNvSpPr>
            <a:spLocks noGrp="1"/>
          </p:cNvSpPr>
          <p:nvPr>
            <p:ph type="body" sz="half" idx="51"/>
          </p:nvPr>
        </p:nvSpPr>
        <p:spPr>
          <a:xfrm>
            <a:off x="3480993"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7" name="Oval 36">
            <a:extLst>
              <a:ext uri="{FF2B5EF4-FFF2-40B4-BE49-F238E27FC236}">
                <a16:creationId xmlns:a16="http://schemas.microsoft.com/office/drawing/2014/main" id="{6D40CD4D-504A-A38E-800B-7083D96A1D06}"/>
              </a:ext>
            </a:extLst>
          </p:cNvPr>
          <p:cNvSpPr/>
          <p:nvPr userDrawn="1"/>
        </p:nvSpPr>
        <p:spPr>
          <a:xfrm>
            <a:off x="6908213"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38" name="Text Placeholder 14">
            <a:extLst>
              <a:ext uri="{FF2B5EF4-FFF2-40B4-BE49-F238E27FC236}">
                <a16:creationId xmlns:a16="http://schemas.microsoft.com/office/drawing/2014/main" id="{AD27E9A4-FB4A-29AA-E923-4B9840F9AADC}"/>
              </a:ext>
            </a:extLst>
          </p:cNvPr>
          <p:cNvSpPr>
            <a:spLocks noGrp="1"/>
          </p:cNvSpPr>
          <p:nvPr>
            <p:ph type="body" sz="quarter" idx="52" hasCustomPrompt="1"/>
          </p:nvPr>
        </p:nvSpPr>
        <p:spPr>
          <a:xfrm>
            <a:off x="6908213"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800" dirty="0">
                <a:solidFill>
                  <a:sysClr val="windowText" lastClr="000000"/>
                </a:solidFill>
              </a:defRPr>
            </a:lvl1pPr>
          </a:lstStyle>
          <a:p>
            <a:pPr lvl="0" algn="ctr" defTabSz="914400"/>
            <a:r>
              <a:rPr lang="en-US" dirty="0"/>
              <a:t> </a:t>
            </a:r>
            <a:endParaRPr lang="en-GB" dirty="0"/>
          </a:p>
        </p:txBody>
      </p:sp>
      <p:sp>
        <p:nvSpPr>
          <p:cNvPr id="39" name="Text Placeholder 6">
            <a:extLst>
              <a:ext uri="{FF2B5EF4-FFF2-40B4-BE49-F238E27FC236}">
                <a16:creationId xmlns:a16="http://schemas.microsoft.com/office/drawing/2014/main" id="{1EE07E6C-3F15-E290-F29E-D28FD9666A5D}"/>
              </a:ext>
            </a:extLst>
          </p:cNvPr>
          <p:cNvSpPr>
            <a:spLocks noGrp="1"/>
          </p:cNvSpPr>
          <p:nvPr>
            <p:ph type="body" sz="quarter" idx="53" hasCustomPrompt="1"/>
          </p:nvPr>
        </p:nvSpPr>
        <p:spPr>
          <a:xfrm>
            <a:off x="7037489"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0" name="Text Placeholder 2">
            <a:extLst>
              <a:ext uri="{FF2B5EF4-FFF2-40B4-BE49-F238E27FC236}">
                <a16:creationId xmlns:a16="http://schemas.microsoft.com/office/drawing/2014/main" id="{B672A18C-CDF5-42D9-E5CB-10D68076FD7C}"/>
              </a:ext>
            </a:extLst>
          </p:cNvPr>
          <p:cNvSpPr>
            <a:spLocks noGrp="1"/>
          </p:cNvSpPr>
          <p:nvPr>
            <p:ph type="body" idx="54"/>
          </p:nvPr>
        </p:nvSpPr>
        <p:spPr>
          <a:xfrm>
            <a:off x="6374611"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3">
            <a:extLst>
              <a:ext uri="{FF2B5EF4-FFF2-40B4-BE49-F238E27FC236}">
                <a16:creationId xmlns:a16="http://schemas.microsoft.com/office/drawing/2014/main" id="{0F67BD63-1569-5DEC-5167-4829894999E6}"/>
              </a:ext>
            </a:extLst>
          </p:cNvPr>
          <p:cNvSpPr>
            <a:spLocks noGrp="1"/>
          </p:cNvSpPr>
          <p:nvPr>
            <p:ph type="body" sz="half" idx="55"/>
          </p:nvPr>
        </p:nvSpPr>
        <p:spPr>
          <a:xfrm>
            <a:off x="6374611"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2" name="Oval 41">
            <a:extLst>
              <a:ext uri="{FF2B5EF4-FFF2-40B4-BE49-F238E27FC236}">
                <a16:creationId xmlns:a16="http://schemas.microsoft.com/office/drawing/2014/main" id="{A8A6F3B9-308E-CDA7-53C6-8C4A079E1BB0}"/>
              </a:ext>
            </a:extLst>
          </p:cNvPr>
          <p:cNvSpPr/>
          <p:nvPr userDrawn="1"/>
        </p:nvSpPr>
        <p:spPr>
          <a:xfrm>
            <a:off x="9801832"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43" name="Text Placeholder 14">
            <a:extLst>
              <a:ext uri="{FF2B5EF4-FFF2-40B4-BE49-F238E27FC236}">
                <a16:creationId xmlns:a16="http://schemas.microsoft.com/office/drawing/2014/main" id="{D8384071-66B4-77BD-A93D-41ECB4AC56B3}"/>
              </a:ext>
            </a:extLst>
          </p:cNvPr>
          <p:cNvSpPr>
            <a:spLocks noGrp="1"/>
          </p:cNvSpPr>
          <p:nvPr>
            <p:ph type="body" sz="quarter" idx="56" hasCustomPrompt="1"/>
          </p:nvPr>
        </p:nvSpPr>
        <p:spPr>
          <a:xfrm>
            <a:off x="9801832"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800" dirty="0">
                <a:solidFill>
                  <a:sysClr val="windowText" lastClr="000000"/>
                </a:solidFill>
              </a:defRPr>
            </a:lvl1pPr>
          </a:lstStyle>
          <a:p>
            <a:pPr lvl="0" algn="ctr" defTabSz="914400"/>
            <a:r>
              <a:rPr lang="en-US" dirty="0"/>
              <a:t> </a:t>
            </a:r>
            <a:endParaRPr lang="en-GB" dirty="0"/>
          </a:p>
        </p:txBody>
      </p:sp>
      <p:sp>
        <p:nvSpPr>
          <p:cNvPr id="44" name="Text Placeholder 6">
            <a:extLst>
              <a:ext uri="{FF2B5EF4-FFF2-40B4-BE49-F238E27FC236}">
                <a16:creationId xmlns:a16="http://schemas.microsoft.com/office/drawing/2014/main" id="{E559F38B-16C2-6B87-8200-113711498429}"/>
              </a:ext>
            </a:extLst>
          </p:cNvPr>
          <p:cNvSpPr>
            <a:spLocks noGrp="1"/>
          </p:cNvSpPr>
          <p:nvPr>
            <p:ph type="body" sz="quarter" idx="57" hasCustomPrompt="1"/>
          </p:nvPr>
        </p:nvSpPr>
        <p:spPr>
          <a:xfrm>
            <a:off x="9931108"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5" name="Text Placeholder 2">
            <a:extLst>
              <a:ext uri="{FF2B5EF4-FFF2-40B4-BE49-F238E27FC236}">
                <a16:creationId xmlns:a16="http://schemas.microsoft.com/office/drawing/2014/main" id="{1016D0C0-DB4E-E0E3-4328-2C46B460150C}"/>
              </a:ext>
            </a:extLst>
          </p:cNvPr>
          <p:cNvSpPr>
            <a:spLocks noGrp="1"/>
          </p:cNvSpPr>
          <p:nvPr>
            <p:ph type="body" idx="58"/>
          </p:nvPr>
        </p:nvSpPr>
        <p:spPr>
          <a:xfrm>
            <a:off x="9268230"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6" name="Text Placeholder 3">
            <a:extLst>
              <a:ext uri="{FF2B5EF4-FFF2-40B4-BE49-F238E27FC236}">
                <a16:creationId xmlns:a16="http://schemas.microsoft.com/office/drawing/2014/main" id="{E6BEBC65-38F7-B541-9D1D-D9A6534BCE84}"/>
              </a:ext>
            </a:extLst>
          </p:cNvPr>
          <p:cNvSpPr>
            <a:spLocks noGrp="1"/>
          </p:cNvSpPr>
          <p:nvPr>
            <p:ph type="body" sz="half" idx="59"/>
          </p:nvPr>
        </p:nvSpPr>
        <p:spPr>
          <a:xfrm>
            <a:off x="9268230"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6889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DA767-F255-E798-21BC-D750F751A1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6F89A2-77F7-1394-284B-C27136A5791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7BF1002-F897-5D09-0C54-70B9576F5D2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FC7204-8DD7-11EC-5288-22447064A935}"/>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6" name="Tijdelijke aanduiding voor voettekst 5">
            <a:extLst>
              <a:ext uri="{FF2B5EF4-FFF2-40B4-BE49-F238E27FC236}">
                <a16:creationId xmlns:a16="http://schemas.microsoft.com/office/drawing/2014/main" id="{5A6B0768-4EA9-1BF9-58C4-DCC886778B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EBC5CA-4DCF-3499-9071-C8AE9E50BA1D}"/>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3277885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AE3ED15-827B-7445-3DD2-0E954B560025}"/>
              </a:ext>
            </a:extLst>
          </p:cNvPr>
          <p:cNvSpPr>
            <a:spLocks noGrp="1"/>
          </p:cNvSpPr>
          <p:nvPr>
            <p:ph type="title"/>
          </p:nvPr>
        </p:nvSpPr>
        <p:spPr>
          <a:xfrm>
            <a:off x="587375" y="584200"/>
            <a:ext cx="11017250" cy="1009822"/>
          </a:xfrm>
          <a:prstGeom prst="rect">
            <a:avLst/>
          </a:prstGeom>
        </p:spPr>
        <p:txBody>
          <a:bodyPr>
            <a:noAutofit/>
          </a:bodyPr>
          <a:lstStyle>
            <a:lvl1pPr>
              <a:lnSpc>
                <a:spcPct val="100000"/>
              </a:lnSpc>
              <a:spcBef>
                <a:spcPts val="0"/>
              </a:spcBef>
              <a:defRPr/>
            </a:lvl1pPr>
          </a:lstStyle>
          <a:p>
            <a:r>
              <a:rPr lang="en-US" dirty="0"/>
              <a:t>Click to edit Master title style</a:t>
            </a:r>
          </a:p>
        </p:txBody>
      </p:sp>
      <p:sp>
        <p:nvSpPr>
          <p:cNvPr id="3" name="Chart Placeholder 2">
            <a:extLst>
              <a:ext uri="{FF2B5EF4-FFF2-40B4-BE49-F238E27FC236}">
                <a16:creationId xmlns:a16="http://schemas.microsoft.com/office/drawing/2014/main" id="{BEAAB1F4-E1C8-6362-CEE1-6EBD1E94045A}"/>
              </a:ext>
            </a:extLst>
          </p:cNvPr>
          <p:cNvSpPr>
            <a:spLocks noGrp="1"/>
          </p:cNvSpPr>
          <p:nvPr>
            <p:ph type="chart" sz="quarter" idx="10"/>
          </p:nvPr>
        </p:nvSpPr>
        <p:spPr>
          <a:xfrm>
            <a:off x="587375" y="1786009"/>
            <a:ext cx="4744383" cy="4487792"/>
          </a:xfrm>
        </p:spPr>
        <p:txBody>
          <a:bodyPr/>
          <a:lstStyle/>
          <a:p>
            <a:endParaRPr lang="en-GB"/>
          </a:p>
        </p:txBody>
      </p:sp>
      <p:sp>
        <p:nvSpPr>
          <p:cNvPr id="5" name="Text Placeholder 2">
            <a:extLst>
              <a:ext uri="{FF2B5EF4-FFF2-40B4-BE49-F238E27FC236}">
                <a16:creationId xmlns:a16="http://schemas.microsoft.com/office/drawing/2014/main" id="{1A1EFD96-11D6-AB63-AE8D-47DF1AD4D826}"/>
              </a:ext>
            </a:extLst>
          </p:cNvPr>
          <p:cNvSpPr>
            <a:spLocks noGrp="1"/>
          </p:cNvSpPr>
          <p:nvPr>
            <p:ph type="body" idx="1"/>
          </p:nvPr>
        </p:nvSpPr>
        <p:spPr>
          <a:xfrm>
            <a:off x="6860242" y="1786009"/>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3">
            <a:extLst>
              <a:ext uri="{FF2B5EF4-FFF2-40B4-BE49-F238E27FC236}">
                <a16:creationId xmlns:a16="http://schemas.microsoft.com/office/drawing/2014/main" id="{B07E350D-769D-F9F3-ABEF-A00495F987B5}"/>
              </a:ext>
            </a:extLst>
          </p:cNvPr>
          <p:cNvSpPr>
            <a:spLocks noGrp="1"/>
          </p:cNvSpPr>
          <p:nvPr>
            <p:ph type="body" sz="half" idx="2"/>
          </p:nvPr>
        </p:nvSpPr>
        <p:spPr>
          <a:xfrm>
            <a:off x="6860242" y="2397555"/>
            <a:ext cx="4744383" cy="387624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02006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AE3ED15-827B-7445-3DD2-0E954B560025}"/>
              </a:ext>
            </a:extLst>
          </p:cNvPr>
          <p:cNvSpPr>
            <a:spLocks noGrp="1"/>
          </p:cNvSpPr>
          <p:nvPr>
            <p:ph type="title"/>
          </p:nvPr>
        </p:nvSpPr>
        <p:spPr>
          <a:xfrm>
            <a:off x="587375" y="584200"/>
            <a:ext cx="11017250" cy="1009822"/>
          </a:xfrm>
          <a:prstGeom prst="rect">
            <a:avLst/>
          </a:prstGeom>
        </p:spPr>
        <p:txBody>
          <a:bodyPr>
            <a:noAutofit/>
          </a:bodyPr>
          <a:lstStyle>
            <a:lvl1pPr>
              <a:lnSpc>
                <a:spcPct val="100000"/>
              </a:lnSpc>
              <a:spcBef>
                <a:spcPts val="0"/>
              </a:spcBef>
              <a:defRPr/>
            </a:lvl1pPr>
          </a:lstStyle>
          <a:p>
            <a:r>
              <a:rPr lang="en-US" dirty="0"/>
              <a:t>Click to edit Master title style</a:t>
            </a:r>
          </a:p>
        </p:txBody>
      </p:sp>
      <p:sp>
        <p:nvSpPr>
          <p:cNvPr id="5" name="Text Placeholder 2">
            <a:extLst>
              <a:ext uri="{FF2B5EF4-FFF2-40B4-BE49-F238E27FC236}">
                <a16:creationId xmlns:a16="http://schemas.microsoft.com/office/drawing/2014/main" id="{1A1EFD96-11D6-AB63-AE8D-47DF1AD4D826}"/>
              </a:ext>
            </a:extLst>
          </p:cNvPr>
          <p:cNvSpPr>
            <a:spLocks noGrp="1"/>
          </p:cNvSpPr>
          <p:nvPr>
            <p:ph type="body" idx="1"/>
          </p:nvPr>
        </p:nvSpPr>
        <p:spPr>
          <a:xfrm>
            <a:off x="587375" y="1786009"/>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3">
            <a:extLst>
              <a:ext uri="{FF2B5EF4-FFF2-40B4-BE49-F238E27FC236}">
                <a16:creationId xmlns:a16="http://schemas.microsoft.com/office/drawing/2014/main" id="{B07E350D-769D-F9F3-ABEF-A00495F987B5}"/>
              </a:ext>
            </a:extLst>
          </p:cNvPr>
          <p:cNvSpPr>
            <a:spLocks noGrp="1"/>
          </p:cNvSpPr>
          <p:nvPr>
            <p:ph type="body" sz="half" idx="2"/>
          </p:nvPr>
        </p:nvSpPr>
        <p:spPr>
          <a:xfrm>
            <a:off x="587375" y="2397555"/>
            <a:ext cx="4744383" cy="387624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Chart Placeholder 2">
            <a:extLst>
              <a:ext uri="{FF2B5EF4-FFF2-40B4-BE49-F238E27FC236}">
                <a16:creationId xmlns:a16="http://schemas.microsoft.com/office/drawing/2014/main" id="{BEAAB1F4-E1C8-6362-CEE1-6EBD1E94045A}"/>
              </a:ext>
            </a:extLst>
          </p:cNvPr>
          <p:cNvSpPr>
            <a:spLocks noGrp="1"/>
          </p:cNvSpPr>
          <p:nvPr>
            <p:ph type="chart" sz="quarter" idx="10"/>
          </p:nvPr>
        </p:nvSpPr>
        <p:spPr>
          <a:xfrm>
            <a:off x="6863417" y="1786009"/>
            <a:ext cx="4744383" cy="4487792"/>
          </a:xfrm>
        </p:spPr>
        <p:txBody>
          <a:bodyPr/>
          <a:lstStyle/>
          <a:p>
            <a:endParaRPr lang="en-GB"/>
          </a:p>
        </p:txBody>
      </p:sp>
    </p:spTree>
    <p:extLst>
      <p:ext uri="{BB962C8B-B14F-4D97-AF65-F5344CB8AC3E}">
        <p14:creationId xmlns:p14="http://schemas.microsoft.com/office/powerpoint/2010/main" val="1289289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2681048"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2681048"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4" y="3429000"/>
            <a:ext cx="1709805" cy="400275"/>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4991696" y="1900120"/>
            <a:ext cx="2681048"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4991696" y="2511666"/>
            <a:ext cx="2681048"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4721695" y="4049754"/>
            <a:ext cx="1709805" cy="400275"/>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8923577" y="4178490"/>
            <a:ext cx="2681048"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8923577" y="4790036"/>
            <a:ext cx="2681048"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8653576" y="3429000"/>
            <a:ext cx="1709805" cy="400275"/>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6" name="Text Placeholder 2">
            <a:extLst>
              <a:ext uri="{FF2B5EF4-FFF2-40B4-BE49-F238E27FC236}">
                <a16:creationId xmlns:a16="http://schemas.microsoft.com/office/drawing/2014/main" id="{A2FB9780-F922-225E-03D4-E2C05D7101B3}"/>
              </a:ext>
            </a:extLst>
          </p:cNvPr>
          <p:cNvSpPr>
            <a:spLocks noGrp="1"/>
          </p:cNvSpPr>
          <p:nvPr>
            <p:ph type="body" idx="59" hasCustomPrompt="1"/>
          </p:nvPr>
        </p:nvSpPr>
        <p:spPr>
          <a:xfrm>
            <a:off x="8757773"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9" name="Text Placeholder 2">
            <a:extLst>
              <a:ext uri="{FF2B5EF4-FFF2-40B4-BE49-F238E27FC236}">
                <a16:creationId xmlns:a16="http://schemas.microsoft.com/office/drawing/2014/main" id="{35595631-7D04-50C3-9FEA-D53401A24886}"/>
              </a:ext>
            </a:extLst>
          </p:cNvPr>
          <p:cNvSpPr>
            <a:spLocks noGrp="1"/>
          </p:cNvSpPr>
          <p:nvPr>
            <p:ph type="body" idx="61" hasCustomPrompt="1"/>
          </p:nvPr>
        </p:nvSpPr>
        <p:spPr>
          <a:xfrm>
            <a:off x="4808677" y="1896081"/>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cxnSp>
        <p:nvCxnSpPr>
          <p:cNvPr id="15" name="Straight Connector 14">
            <a:extLst>
              <a:ext uri="{FF2B5EF4-FFF2-40B4-BE49-F238E27FC236}">
                <a16:creationId xmlns:a16="http://schemas.microsoft.com/office/drawing/2014/main" id="{71333804-64B7-EEEF-5915-B7669BD52ED4}"/>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311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cxnSp>
        <p:nvCxnSpPr>
          <p:cNvPr id="3" name="Straight Connector 2">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4" y="3429000"/>
            <a:ext cx="1709805" cy="400275"/>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3795953" y="190012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3795953" y="251166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3525952" y="4049754"/>
            <a:ext cx="1709805" cy="400275"/>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6532091" y="417849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6532091" y="479003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6262090" y="3429000"/>
            <a:ext cx="1709805" cy="400275"/>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0" name="Text Placeholder 2">
            <a:extLst>
              <a:ext uri="{FF2B5EF4-FFF2-40B4-BE49-F238E27FC236}">
                <a16:creationId xmlns:a16="http://schemas.microsoft.com/office/drawing/2014/main" id="{38B4EA28-9591-02FB-BD32-2AA25D5D7F9C}"/>
              </a:ext>
            </a:extLst>
          </p:cNvPr>
          <p:cNvSpPr>
            <a:spLocks noGrp="1"/>
          </p:cNvSpPr>
          <p:nvPr>
            <p:ph type="body" idx="55"/>
          </p:nvPr>
        </p:nvSpPr>
        <p:spPr>
          <a:xfrm>
            <a:off x="9268230" y="190012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1" name="Text Placeholder 3">
            <a:extLst>
              <a:ext uri="{FF2B5EF4-FFF2-40B4-BE49-F238E27FC236}">
                <a16:creationId xmlns:a16="http://schemas.microsoft.com/office/drawing/2014/main" id="{D5D99640-8D6E-F18A-A929-4EC8657606DF}"/>
              </a:ext>
            </a:extLst>
          </p:cNvPr>
          <p:cNvSpPr>
            <a:spLocks noGrp="1"/>
          </p:cNvSpPr>
          <p:nvPr>
            <p:ph type="body" sz="half" idx="56"/>
          </p:nvPr>
        </p:nvSpPr>
        <p:spPr>
          <a:xfrm>
            <a:off x="9268230" y="251166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2" name="Text Placeholder 2">
            <a:extLst>
              <a:ext uri="{FF2B5EF4-FFF2-40B4-BE49-F238E27FC236}">
                <a16:creationId xmlns:a16="http://schemas.microsoft.com/office/drawing/2014/main" id="{8C3DFA15-E9D8-50E6-E68A-D7F1B4EF54F7}"/>
              </a:ext>
            </a:extLst>
          </p:cNvPr>
          <p:cNvSpPr>
            <a:spLocks noGrp="1"/>
          </p:cNvSpPr>
          <p:nvPr>
            <p:ph type="body" idx="57" hasCustomPrompt="1"/>
          </p:nvPr>
        </p:nvSpPr>
        <p:spPr>
          <a:xfrm>
            <a:off x="8998229" y="4049754"/>
            <a:ext cx="1709805" cy="400275"/>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6" name="Text Placeholder 2">
            <a:extLst>
              <a:ext uri="{FF2B5EF4-FFF2-40B4-BE49-F238E27FC236}">
                <a16:creationId xmlns:a16="http://schemas.microsoft.com/office/drawing/2014/main" id="{A2FB9780-F922-225E-03D4-E2C05D7101B3}"/>
              </a:ext>
            </a:extLst>
          </p:cNvPr>
          <p:cNvSpPr>
            <a:spLocks noGrp="1"/>
          </p:cNvSpPr>
          <p:nvPr>
            <p:ph type="body" idx="59" hasCustomPrompt="1"/>
          </p:nvPr>
        </p:nvSpPr>
        <p:spPr>
          <a:xfrm>
            <a:off x="6366287"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9" name="Text Placeholder 2">
            <a:extLst>
              <a:ext uri="{FF2B5EF4-FFF2-40B4-BE49-F238E27FC236}">
                <a16:creationId xmlns:a16="http://schemas.microsoft.com/office/drawing/2014/main" id="{35595631-7D04-50C3-9FEA-D53401A24886}"/>
              </a:ext>
            </a:extLst>
          </p:cNvPr>
          <p:cNvSpPr>
            <a:spLocks noGrp="1"/>
          </p:cNvSpPr>
          <p:nvPr>
            <p:ph type="body" idx="61" hasCustomPrompt="1"/>
          </p:nvPr>
        </p:nvSpPr>
        <p:spPr>
          <a:xfrm>
            <a:off x="3612934" y="1896081"/>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70" name="Text Placeholder 2">
            <a:extLst>
              <a:ext uri="{FF2B5EF4-FFF2-40B4-BE49-F238E27FC236}">
                <a16:creationId xmlns:a16="http://schemas.microsoft.com/office/drawing/2014/main" id="{EFA47FF7-742B-90B5-31DE-2A63AAAEEC7C}"/>
              </a:ext>
            </a:extLst>
          </p:cNvPr>
          <p:cNvSpPr>
            <a:spLocks noGrp="1"/>
          </p:cNvSpPr>
          <p:nvPr>
            <p:ph type="body" idx="60" hasCustomPrompt="1"/>
          </p:nvPr>
        </p:nvSpPr>
        <p:spPr>
          <a:xfrm>
            <a:off x="9119639" y="1896081"/>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Tree>
    <p:extLst>
      <p:ext uri="{BB962C8B-B14F-4D97-AF65-F5344CB8AC3E}">
        <p14:creationId xmlns:p14="http://schemas.microsoft.com/office/powerpoint/2010/main" val="2485569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cxnSp>
        <p:nvCxnSpPr>
          <p:cNvPr id="3" name="Straight Connector 2">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5" y="3429000"/>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5" name="Text Placeholder 2">
            <a:extLst>
              <a:ext uri="{FF2B5EF4-FFF2-40B4-BE49-F238E27FC236}">
                <a16:creationId xmlns:a16="http://schemas.microsoft.com/office/drawing/2014/main" id="{16E61E27-CA3D-271E-6EF3-5ECACF0B490F}"/>
              </a:ext>
            </a:extLst>
          </p:cNvPr>
          <p:cNvSpPr>
            <a:spLocks noGrp="1"/>
          </p:cNvSpPr>
          <p:nvPr>
            <p:ph type="body" idx="59" hasCustomPrompt="1"/>
          </p:nvPr>
        </p:nvSpPr>
        <p:spPr>
          <a:xfrm>
            <a:off x="3034120" y="1891909"/>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6" name="Text Placeholder 2">
            <a:extLst>
              <a:ext uri="{FF2B5EF4-FFF2-40B4-BE49-F238E27FC236}">
                <a16:creationId xmlns:a16="http://schemas.microsoft.com/office/drawing/2014/main" id="{95685002-2A0D-37E9-CBF2-4EBB72FA6530}"/>
              </a:ext>
            </a:extLst>
          </p:cNvPr>
          <p:cNvSpPr>
            <a:spLocks noGrp="1"/>
          </p:cNvSpPr>
          <p:nvPr>
            <p:ph type="body" idx="60"/>
          </p:nvPr>
        </p:nvSpPr>
        <p:spPr>
          <a:xfrm>
            <a:off x="3234354" y="1900254"/>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2F6062FE-67A3-63AD-DBD9-EC795018F007}"/>
              </a:ext>
            </a:extLst>
          </p:cNvPr>
          <p:cNvSpPr>
            <a:spLocks noGrp="1"/>
          </p:cNvSpPr>
          <p:nvPr>
            <p:ph type="body" sz="half" idx="61"/>
          </p:nvPr>
        </p:nvSpPr>
        <p:spPr>
          <a:xfrm>
            <a:off x="3234354" y="2511800"/>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Text Placeholder 2">
            <a:extLst>
              <a:ext uri="{FF2B5EF4-FFF2-40B4-BE49-F238E27FC236}">
                <a16:creationId xmlns:a16="http://schemas.microsoft.com/office/drawing/2014/main" id="{8DBD10E3-B1EC-8E35-D1DC-C9FA27F6A9BE}"/>
              </a:ext>
            </a:extLst>
          </p:cNvPr>
          <p:cNvSpPr>
            <a:spLocks noGrp="1"/>
          </p:cNvSpPr>
          <p:nvPr>
            <p:ph type="body" idx="62" hasCustomPrompt="1"/>
          </p:nvPr>
        </p:nvSpPr>
        <p:spPr>
          <a:xfrm>
            <a:off x="2964354" y="4040901"/>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9" name="Text Placeholder 2">
            <a:extLst>
              <a:ext uri="{FF2B5EF4-FFF2-40B4-BE49-F238E27FC236}">
                <a16:creationId xmlns:a16="http://schemas.microsoft.com/office/drawing/2014/main" id="{9909DB8E-7905-9E5A-612E-94E63645E785}"/>
              </a:ext>
            </a:extLst>
          </p:cNvPr>
          <p:cNvSpPr>
            <a:spLocks noGrp="1"/>
          </p:cNvSpPr>
          <p:nvPr>
            <p:ph type="body" idx="63" hasCustomPrompt="1"/>
          </p:nvPr>
        </p:nvSpPr>
        <p:spPr>
          <a:xfrm>
            <a:off x="5208659"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0" name="Text Placeholder 2">
            <a:extLst>
              <a:ext uri="{FF2B5EF4-FFF2-40B4-BE49-F238E27FC236}">
                <a16:creationId xmlns:a16="http://schemas.microsoft.com/office/drawing/2014/main" id="{8D4F38ED-8565-AEDA-2FEC-40CEB4292B7F}"/>
              </a:ext>
            </a:extLst>
          </p:cNvPr>
          <p:cNvSpPr>
            <a:spLocks noGrp="1"/>
          </p:cNvSpPr>
          <p:nvPr>
            <p:ph type="body" idx="64"/>
          </p:nvPr>
        </p:nvSpPr>
        <p:spPr>
          <a:xfrm>
            <a:off x="5408893" y="4178490"/>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Text Placeholder 3">
            <a:extLst>
              <a:ext uri="{FF2B5EF4-FFF2-40B4-BE49-F238E27FC236}">
                <a16:creationId xmlns:a16="http://schemas.microsoft.com/office/drawing/2014/main" id="{1AC236D1-E042-CA29-FF26-B932EFD8559D}"/>
              </a:ext>
            </a:extLst>
          </p:cNvPr>
          <p:cNvSpPr>
            <a:spLocks noGrp="1"/>
          </p:cNvSpPr>
          <p:nvPr>
            <p:ph type="body" sz="half" idx="65"/>
          </p:nvPr>
        </p:nvSpPr>
        <p:spPr>
          <a:xfrm>
            <a:off x="5408893" y="4790036"/>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2" name="Text Placeholder 2">
            <a:extLst>
              <a:ext uri="{FF2B5EF4-FFF2-40B4-BE49-F238E27FC236}">
                <a16:creationId xmlns:a16="http://schemas.microsoft.com/office/drawing/2014/main" id="{92437709-B235-890E-74FB-178A1BF0DF9C}"/>
              </a:ext>
            </a:extLst>
          </p:cNvPr>
          <p:cNvSpPr>
            <a:spLocks noGrp="1"/>
          </p:cNvSpPr>
          <p:nvPr>
            <p:ph type="body" idx="66" hasCustomPrompt="1"/>
          </p:nvPr>
        </p:nvSpPr>
        <p:spPr>
          <a:xfrm>
            <a:off x="5138893" y="3429000"/>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3" name="Text Placeholder 2">
            <a:extLst>
              <a:ext uri="{FF2B5EF4-FFF2-40B4-BE49-F238E27FC236}">
                <a16:creationId xmlns:a16="http://schemas.microsoft.com/office/drawing/2014/main" id="{71C8C830-06BB-6EC2-F812-328C15B46EB2}"/>
              </a:ext>
            </a:extLst>
          </p:cNvPr>
          <p:cNvSpPr>
            <a:spLocks noGrp="1"/>
          </p:cNvSpPr>
          <p:nvPr>
            <p:ph type="body" idx="67" hasCustomPrompt="1"/>
          </p:nvPr>
        </p:nvSpPr>
        <p:spPr>
          <a:xfrm>
            <a:off x="7383198" y="1891909"/>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4" name="Text Placeholder 2">
            <a:extLst>
              <a:ext uri="{FF2B5EF4-FFF2-40B4-BE49-F238E27FC236}">
                <a16:creationId xmlns:a16="http://schemas.microsoft.com/office/drawing/2014/main" id="{F8E5659E-AC7B-971C-3992-E35FA19D1D30}"/>
              </a:ext>
            </a:extLst>
          </p:cNvPr>
          <p:cNvSpPr>
            <a:spLocks noGrp="1"/>
          </p:cNvSpPr>
          <p:nvPr>
            <p:ph type="body" idx="68"/>
          </p:nvPr>
        </p:nvSpPr>
        <p:spPr>
          <a:xfrm>
            <a:off x="7583432" y="1900254"/>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5" name="Text Placeholder 3">
            <a:extLst>
              <a:ext uri="{FF2B5EF4-FFF2-40B4-BE49-F238E27FC236}">
                <a16:creationId xmlns:a16="http://schemas.microsoft.com/office/drawing/2014/main" id="{7D6B3D5A-D839-9DF6-6DF0-B1D84B966584}"/>
              </a:ext>
            </a:extLst>
          </p:cNvPr>
          <p:cNvSpPr>
            <a:spLocks noGrp="1"/>
          </p:cNvSpPr>
          <p:nvPr>
            <p:ph type="body" sz="half" idx="69"/>
          </p:nvPr>
        </p:nvSpPr>
        <p:spPr>
          <a:xfrm>
            <a:off x="7583432" y="2511800"/>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6" name="Text Placeholder 2">
            <a:extLst>
              <a:ext uri="{FF2B5EF4-FFF2-40B4-BE49-F238E27FC236}">
                <a16:creationId xmlns:a16="http://schemas.microsoft.com/office/drawing/2014/main" id="{69C34A3E-02E8-3FA1-43BA-950C611A726C}"/>
              </a:ext>
            </a:extLst>
          </p:cNvPr>
          <p:cNvSpPr>
            <a:spLocks noGrp="1"/>
          </p:cNvSpPr>
          <p:nvPr>
            <p:ph type="body" idx="70" hasCustomPrompt="1"/>
          </p:nvPr>
        </p:nvSpPr>
        <p:spPr>
          <a:xfrm>
            <a:off x="7313432" y="4040901"/>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7" name="Text Placeholder 2">
            <a:extLst>
              <a:ext uri="{FF2B5EF4-FFF2-40B4-BE49-F238E27FC236}">
                <a16:creationId xmlns:a16="http://schemas.microsoft.com/office/drawing/2014/main" id="{A468E6DD-03D9-21F0-BD06-066B18B93180}"/>
              </a:ext>
            </a:extLst>
          </p:cNvPr>
          <p:cNvSpPr>
            <a:spLocks noGrp="1"/>
          </p:cNvSpPr>
          <p:nvPr>
            <p:ph type="body" idx="71" hasCustomPrompt="1"/>
          </p:nvPr>
        </p:nvSpPr>
        <p:spPr>
          <a:xfrm>
            <a:off x="9557738"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8" name="Text Placeholder 2">
            <a:extLst>
              <a:ext uri="{FF2B5EF4-FFF2-40B4-BE49-F238E27FC236}">
                <a16:creationId xmlns:a16="http://schemas.microsoft.com/office/drawing/2014/main" id="{D5636754-3087-4B43-4FDD-A96B90DC2809}"/>
              </a:ext>
            </a:extLst>
          </p:cNvPr>
          <p:cNvSpPr>
            <a:spLocks noGrp="1"/>
          </p:cNvSpPr>
          <p:nvPr>
            <p:ph type="body" idx="72"/>
          </p:nvPr>
        </p:nvSpPr>
        <p:spPr>
          <a:xfrm>
            <a:off x="9757972" y="4178490"/>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 Placeholder 3">
            <a:extLst>
              <a:ext uri="{FF2B5EF4-FFF2-40B4-BE49-F238E27FC236}">
                <a16:creationId xmlns:a16="http://schemas.microsoft.com/office/drawing/2014/main" id="{20DA6248-1609-74E4-4027-1A40755A4A67}"/>
              </a:ext>
            </a:extLst>
          </p:cNvPr>
          <p:cNvSpPr>
            <a:spLocks noGrp="1"/>
          </p:cNvSpPr>
          <p:nvPr>
            <p:ph type="body" sz="half" idx="73"/>
          </p:nvPr>
        </p:nvSpPr>
        <p:spPr>
          <a:xfrm>
            <a:off x="9757972" y="4790036"/>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2">
            <a:extLst>
              <a:ext uri="{FF2B5EF4-FFF2-40B4-BE49-F238E27FC236}">
                <a16:creationId xmlns:a16="http://schemas.microsoft.com/office/drawing/2014/main" id="{4B0DB750-7930-BF6D-91FF-5758853FBEE9}"/>
              </a:ext>
            </a:extLst>
          </p:cNvPr>
          <p:cNvSpPr>
            <a:spLocks noGrp="1"/>
          </p:cNvSpPr>
          <p:nvPr>
            <p:ph type="body" idx="74" hasCustomPrompt="1"/>
          </p:nvPr>
        </p:nvSpPr>
        <p:spPr>
          <a:xfrm>
            <a:off x="9487972" y="3429000"/>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cxnSp>
        <p:nvCxnSpPr>
          <p:cNvPr id="41" name="Straight Connector 40">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99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cxnSp>
        <p:nvCxnSpPr>
          <p:cNvPr id="3" name="Straight Connector 2">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5" y="3429000"/>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cxnSp>
        <p:nvCxnSpPr>
          <p:cNvPr id="41" name="Straight Connector 40">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D206C45B-AAF3-AA2A-3BEE-C75EF2D50603}"/>
              </a:ext>
            </a:extLst>
          </p:cNvPr>
          <p:cNvSpPr>
            <a:spLocks noGrp="1"/>
          </p:cNvSpPr>
          <p:nvPr>
            <p:ph type="body" idx="59" hasCustomPrompt="1"/>
          </p:nvPr>
        </p:nvSpPr>
        <p:spPr>
          <a:xfrm>
            <a:off x="2637962" y="1888157"/>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 name="Text Placeholder 2">
            <a:extLst>
              <a:ext uri="{FF2B5EF4-FFF2-40B4-BE49-F238E27FC236}">
                <a16:creationId xmlns:a16="http://schemas.microsoft.com/office/drawing/2014/main" id="{B27899AC-EF49-17A5-3330-194993DF10F7}"/>
              </a:ext>
            </a:extLst>
          </p:cNvPr>
          <p:cNvSpPr>
            <a:spLocks noGrp="1"/>
          </p:cNvSpPr>
          <p:nvPr>
            <p:ph type="body" idx="60"/>
          </p:nvPr>
        </p:nvSpPr>
        <p:spPr>
          <a:xfrm>
            <a:off x="2838196" y="1900254"/>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Text Placeholder 3">
            <a:extLst>
              <a:ext uri="{FF2B5EF4-FFF2-40B4-BE49-F238E27FC236}">
                <a16:creationId xmlns:a16="http://schemas.microsoft.com/office/drawing/2014/main" id="{1A653951-A776-C0C9-C872-DD1EA102AF39}"/>
              </a:ext>
            </a:extLst>
          </p:cNvPr>
          <p:cNvSpPr>
            <a:spLocks noGrp="1"/>
          </p:cNvSpPr>
          <p:nvPr>
            <p:ph type="body" sz="half" idx="61"/>
          </p:nvPr>
        </p:nvSpPr>
        <p:spPr>
          <a:xfrm>
            <a:off x="2838196" y="2511800"/>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2">
            <a:extLst>
              <a:ext uri="{FF2B5EF4-FFF2-40B4-BE49-F238E27FC236}">
                <a16:creationId xmlns:a16="http://schemas.microsoft.com/office/drawing/2014/main" id="{0EF5756B-49C8-4618-CA6F-91EF4E83970E}"/>
              </a:ext>
            </a:extLst>
          </p:cNvPr>
          <p:cNvSpPr>
            <a:spLocks noGrp="1"/>
          </p:cNvSpPr>
          <p:nvPr>
            <p:ph type="body" idx="62" hasCustomPrompt="1"/>
          </p:nvPr>
        </p:nvSpPr>
        <p:spPr>
          <a:xfrm>
            <a:off x="2568196" y="4040901"/>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0" name="Text Placeholder 2">
            <a:extLst>
              <a:ext uri="{FF2B5EF4-FFF2-40B4-BE49-F238E27FC236}">
                <a16:creationId xmlns:a16="http://schemas.microsoft.com/office/drawing/2014/main" id="{A688143A-E348-8B97-4EFF-B551E969D66C}"/>
              </a:ext>
            </a:extLst>
          </p:cNvPr>
          <p:cNvSpPr>
            <a:spLocks noGrp="1"/>
          </p:cNvSpPr>
          <p:nvPr>
            <p:ph type="body" idx="63" hasCustomPrompt="1"/>
          </p:nvPr>
        </p:nvSpPr>
        <p:spPr>
          <a:xfrm>
            <a:off x="4416343"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1" name="Text Placeholder 2">
            <a:extLst>
              <a:ext uri="{FF2B5EF4-FFF2-40B4-BE49-F238E27FC236}">
                <a16:creationId xmlns:a16="http://schemas.microsoft.com/office/drawing/2014/main" id="{33174590-B087-FC88-C3C5-5FA802601E45}"/>
              </a:ext>
            </a:extLst>
          </p:cNvPr>
          <p:cNvSpPr>
            <a:spLocks noGrp="1"/>
          </p:cNvSpPr>
          <p:nvPr>
            <p:ph type="body" idx="64"/>
          </p:nvPr>
        </p:nvSpPr>
        <p:spPr>
          <a:xfrm>
            <a:off x="4616577" y="4178490"/>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Text Placeholder 3">
            <a:extLst>
              <a:ext uri="{FF2B5EF4-FFF2-40B4-BE49-F238E27FC236}">
                <a16:creationId xmlns:a16="http://schemas.microsoft.com/office/drawing/2014/main" id="{A68C2886-78F1-8B12-01E6-6A6D53DFBA52}"/>
              </a:ext>
            </a:extLst>
          </p:cNvPr>
          <p:cNvSpPr>
            <a:spLocks noGrp="1"/>
          </p:cNvSpPr>
          <p:nvPr>
            <p:ph type="body" sz="half" idx="65"/>
          </p:nvPr>
        </p:nvSpPr>
        <p:spPr>
          <a:xfrm>
            <a:off x="4616577" y="4790036"/>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2">
            <a:extLst>
              <a:ext uri="{FF2B5EF4-FFF2-40B4-BE49-F238E27FC236}">
                <a16:creationId xmlns:a16="http://schemas.microsoft.com/office/drawing/2014/main" id="{EFD4BB50-8978-9F59-1A82-284828E628EB}"/>
              </a:ext>
            </a:extLst>
          </p:cNvPr>
          <p:cNvSpPr>
            <a:spLocks noGrp="1"/>
          </p:cNvSpPr>
          <p:nvPr>
            <p:ph type="body" idx="66" hasCustomPrompt="1"/>
          </p:nvPr>
        </p:nvSpPr>
        <p:spPr>
          <a:xfrm>
            <a:off x="4346577" y="3429000"/>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7" name="Text Placeholder 2">
            <a:extLst>
              <a:ext uri="{FF2B5EF4-FFF2-40B4-BE49-F238E27FC236}">
                <a16:creationId xmlns:a16="http://schemas.microsoft.com/office/drawing/2014/main" id="{A9A6D657-A6CB-1835-A906-39192CB25463}"/>
              </a:ext>
            </a:extLst>
          </p:cNvPr>
          <p:cNvSpPr>
            <a:spLocks noGrp="1"/>
          </p:cNvSpPr>
          <p:nvPr>
            <p:ph type="body" idx="67" hasCustomPrompt="1"/>
          </p:nvPr>
        </p:nvSpPr>
        <p:spPr>
          <a:xfrm>
            <a:off x="6194724" y="1888157"/>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8" name="Text Placeholder 2">
            <a:extLst>
              <a:ext uri="{FF2B5EF4-FFF2-40B4-BE49-F238E27FC236}">
                <a16:creationId xmlns:a16="http://schemas.microsoft.com/office/drawing/2014/main" id="{15FC4B1A-6A59-74A2-27AF-C1606A9108E2}"/>
              </a:ext>
            </a:extLst>
          </p:cNvPr>
          <p:cNvSpPr>
            <a:spLocks noGrp="1"/>
          </p:cNvSpPr>
          <p:nvPr>
            <p:ph type="body" idx="68"/>
          </p:nvPr>
        </p:nvSpPr>
        <p:spPr>
          <a:xfrm>
            <a:off x="6394958" y="1900254"/>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9" name="Text Placeholder 3">
            <a:extLst>
              <a:ext uri="{FF2B5EF4-FFF2-40B4-BE49-F238E27FC236}">
                <a16:creationId xmlns:a16="http://schemas.microsoft.com/office/drawing/2014/main" id="{56FE78FA-0D89-4D65-5C83-4A2214B7EC81}"/>
              </a:ext>
            </a:extLst>
          </p:cNvPr>
          <p:cNvSpPr>
            <a:spLocks noGrp="1"/>
          </p:cNvSpPr>
          <p:nvPr>
            <p:ph type="body" sz="half" idx="69"/>
          </p:nvPr>
        </p:nvSpPr>
        <p:spPr>
          <a:xfrm>
            <a:off x="6394958" y="2511800"/>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2">
            <a:extLst>
              <a:ext uri="{FF2B5EF4-FFF2-40B4-BE49-F238E27FC236}">
                <a16:creationId xmlns:a16="http://schemas.microsoft.com/office/drawing/2014/main" id="{8DAD2950-6958-384D-648A-138353E629C3}"/>
              </a:ext>
            </a:extLst>
          </p:cNvPr>
          <p:cNvSpPr>
            <a:spLocks noGrp="1"/>
          </p:cNvSpPr>
          <p:nvPr>
            <p:ph type="body" idx="70" hasCustomPrompt="1"/>
          </p:nvPr>
        </p:nvSpPr>
        <p:spPr>
          <a:xfrm>
            <a:off x="6124958" y="4040901"/>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1" name="Text Placeholder 2">
            <a:extLst>
              <a:ext uri="{FF2B5EF4-FFF2-40B4-BE49-F238E27FC236}">
                <a16:creationId xmlns:a16="http://schemas.microsoft.com/office/drawing/2014/main" id="{38C401BA-EEAB-4492-10E1-DB72CC56F776}"/>
              </a:ext>
            </a:extLst>
          </p:cNvPr>
          <p:cNvSpPr>
            <a:spLocks noGrp="1"/>
          </p:cNvSpPr>
          <p:nvPr>
            <p:ph type="body" idx="71" hasCustomPrompt="1"/>
          </p:nvPr>
        </p:nvSpPr>
        <p:spPr>
          <a:xfrm>
            <a:off x="7973105" y="3933902"/>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2" name="Text Placeholder 2">
            <a:extLst>
              <a:ext uri="{FF2B5EF4-FFF2-40B4-BE49-F238E27FC236}">
                <a16:creationId xmlns:a16="http://schemas.microsoft.com/office/drawing/2014/main" id="{20F88DAC-B62E-EE36-418C-B487881CD5D1}"/>
              </a:ext>
            </a:extLst>
          </p:cNvPr>
          <p:cNvSpPr>
            <a:spLocks noGrp="1"/>
          </p:cNvSpPr>
          <p:nvPr>
            <p:ph type="body" idx="72"/>
          </p:nvPr>
        </p:nvSpPr>
        <p:spPr>
          <a:xfrm>
            <a:off x="8173339" y="4178490"/>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23" name="Text Placeholder 3">
            <a:extLst>
              <a:ext uri="{FF2B5EF4-FFF2-40B4-BE49-F238E27FC236}">
                <a16:creationId xmlns:a16="http://schemas.microsoft.com/office/drawing/2014/main" id="{9E72668A-FD0E-C62F-7394-48EE854225F1}"/>
              </a:ext>
            </a:extLst>
          </p:cNvPr>
          <p:cNvSpPr>
            <a:spLocks noGrp="1"/>
          </p:cNvSpPr>
          <p:nvPr>
            <p:ph type="body" sz="half" idx="73"/>
          </p:nvPr>
        </p:nvSpPr>
        <p:spPr>
          <a:xfrm>
            <a:off x="8173339" y="4790036"/>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4371410E-C73D-33EA-18D5-871B065BF1D4}"/>
              </a:ext>
            </a:extLst>
          </p:cNvPr>
          <p:cNvSpPr>
            <a:spLocks noGrp="1"/>
          </p:cNvSpPr>
          <p:nvPr>
            <p:ph type="body" idx="74" hasCustomPrompt="1"/>
          </p:nvPr>
        </p:nvSpPr>
        <p:spPr>
          <a:xfrm>
            <a:off x="7903339" y="3429000"/>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2" name="Text Placeholder 2">
            <a:extLst>
              <a:ext uri="{FF2B5EF4-FFF2-40B4-BE49-F238E27FC236}">
                <a16:creationId xmlns:a16="http://schemas.microsoft.com/office/drawing/2014/main" id="{52FA3211-7CC0-4666-B1B2-ADDC9E1601A4}"/>
              </a:ext>
            </a:extLst>
          </p:cNvPr>
          <p:cNvSpPr>
            <a:spLocks noGrp="1"/>
          </p:cNvSpPr>
          <p:nvPr>
            <p:ph type="body" idx="75" hasCustomPrompt="1"/>
          </p:nvPr>
        </p:nvSpPr>
        <p:spPr>
          <a:xfrm>
            <a:off x="9751486" y="1888157"/>
            <a:ext cx="45719" cy="2052000"/>
          </a:xfrm>
          <a:solidFill>
            <a:schemeClr val="tx2"/>
          </a:solidFill>
        </p:spPr>
        <p:txBody>
          <a:bodyPr anchor="b">
            <a:noAutofit/>
          </a:bodyPr>
          <a:lstStyle>
            <a:lvl1pPr marL="0" indent="0">
              <a:lnSpc>
                <a:spcPct val="100000"/>
              </a:lnSpc>
              <a:spcBef>
                <a:spcPts val="0"/>
              </a:spcBef>
              <a:buNone/>
              <a:defRPr sz="18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3" name="Text Placeholder 2">
            <a:extLst>
              <a:ext uri="{FF2B5EF4-FFF2-40B4-BE49-F238E27FC236}">
                <a16:creationId xmlns:a16="http://schemas.microsoft.com/office/drawing/2014/main" id="{56422E81-6FED-2EDF-41D1-C525B515D404}"/>
              </a:ext>
            </a:extLst>
          </p:cNvPr>
          <p:cNvSpPr>
            <a:spLocks noGrp="1"/>
          </p:cNvSpPr>
          <p:nvPr>
            <p:ph type="body" idx="76"/>
          </p:nvPr>
        </p:nvSpPr>
        <p:spPr>
          <a:xfrm>
            <a:off x="9951720" y="1900254"/>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4" name="Text Placeholder 3">
            <a:extLst>
              <a:ext uri="{FF2B5EF4-FFF2-40B4-BE49-F238E27FC236}">
                <a16:creationId xmlns:a16="http://schemas.microsoft.com/office/drawing/2014/main" id="{A06C2106-8122-4339-1E2F-692A8A8E981E}"/>
              </a:ext>
            </a:extLst>
          </p:cNvPr>
          <p:cNvSpPr>
            <a:spLocks noGrp="1"/>
          </p:cNvSpPr>
          <p:nvPr>
            <p:ph type="body" sz="half" idx="77"/>
          </p:nvPr>
        </p:nvSpPr>
        <p:spPr>
          <a:xfrm>
            <a:off x="9951720" y="2511800"/>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5" name="Text Placeholder 2">
            <a:extLst>
              <a:ext uri="{FF2B5EF4-FFF2-40B4-BE49-F238E27FC236}">
                <a16:creationId xmlns:a16="http://schemas.microsoft.com/office/drawing/2014/main" id="{CCEE632C-81A0-ABEE-A821-013C96EC124A}"/>
              </a:ext>
            </a:extLst>
          </p:cNvPr>
          <p:cNvSpPr>
            <a:spLocks noGrp="1"/>
          </p:cNvSpPr>
          <p:nvPr>
            <p:ph type="body" idx="78" hasCustomPrompt="1"/>
          </p:nvPr>
        </p:nvSpPr>
        <p:spPr>
          <a:xfrm>
            <a:off x="9681720" y="4040901"/>
            <a:ext cx="1351405" cy="400275"/>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Tree>
    <p:extLst>
      <p:ext uri="{BB962C8B-B14F-4D97-AF65-F5344CB8AC3E}">
        <p14:creationId xmlns:p14="http://schemas.microsoft.com/office/powerpoint/2010/main" val="2737238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583530" y="1902003"/>
            <a:ext cx="3492500" cy="593840"/>
          </a:xfrm>
        </p:spPr>
        <p:txBody>
          <a:bodyPr anchor="b">
            <a:noAutofit/>
          </a:bodyPr>
          <a:lstStyle>
            <a:lvl1pPr marL="0" indent="0" algn="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583530" y="2513549"/>
            <a:ext cx="3492500" cy="915451"/>
          </a:xfrm>
        </p:spPr>
        <p:txBody>
          <a:bodyPr>
            <a:noAutofit/>
          </a:bodyPr>
          <a:lstStyle>
            <a:lvl1pPr marL="0" indent="0" algn="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4190883" y="3735911"/>
            <a:ext cx="1188000" cy="396000"/>
          </a:xfrm>
        </p:spPr>
        <p:txBody>
          <a:bodyPr anchor="ctr">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4349750" y="4746803"/>
            <a:ext cx="3492500" cy="593840"/>
          </a:xfrm>
        </p:spPr>
        <p:txBody>
          <a:bodyPr anchor="b">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4349750" y="5358349"/>
            <a:ext cx="3492500" cy="915451"/>
          </a:xfrm>
        </p:spPr>
        <p:txBody>
          <a:bodyP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5500347" y="3735911"/>
            <a:ext cx="1188000" cy="396000"/>
          </a:xfrm>
        </p:spPr>
        <p:txBody>
          <a:bodyPr anchor="ctr">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8112125" y="1902003"/>
            <a:ext cx="34925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8112125" y="2513549"/>
            <a:ext cx="3492500" cy="91545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6809811" y="3735911"/>
            <a:ext cx="1188000" cy="396000"/>
          </a:xfrm>
        </p:spPr>
        <p:txBody>
          <a:bodyPr anchor="ctr">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 name="Group 1">
            <a:extLst>
              <a:ext uri="{FF2B5EF4-FFF2-40B4-BE49-F238E27FC236}">
                <a16:creationId xmlns:a16="http://schemas.microsoft.com/office/drawing/2014/main" id="{949661EB-A164-ED5F-7197-204F9A010306}"/>
              </a:ext>
            </a:extLst>
          </p:cNvPr>
          <p:cNvGrpSpPr/>
          <p:nvPr userDrawn="1"/>
        </p:nvGrpSpPr>
        <p:grpSpPr>
          <a:xfrm>
            <a:off x="4134283" y="3280005"/>
            <a:ext cx="3923434" cy="1307812"/>
            <a:chOff x="4134283" y="2771991"/>
            <a:chExt cx="3923434" cy="1307812"/>
          </a:xfrm>
        </p:grpSpPr>
        <p:grpSp>
          <p:nvGrpSpPr>
            <p:cNvPr id="3" name="Group 2">
              <a:extLst>
                <a:ext uri="{FF2B5EF4-FFF2-40B4-BE49-F238E27FC236}">
                  <a16:creationId xmlns:a16="http://schemas.microsoft.com/office/drawing/2014/main" id="{FC54E4DD-5274-4CD5-10B1-E92E90DD48B1}"/>
                </a:ext>
              </a:extLst>
            </p:cNvPr>
            <p:cNvGrpSpPr/>
            <p:nvPr userDrawn="1"/>
          </p:nvGrpSpPr>
          <p:grpSpPr>
            <a:xfrm>
              <a:off x="4134283" y="2771991"/>
              <a:ext cx="3923434" cy="1307812"/>
              <a:chOff x="4134283" y="2768888"/>
              <a:chExt cx="3923434" cy="1307812"/>
            </a:xfrm>
          </p:grpSpPr>
          <p:sp>
            <p:nvSpPr>
              <p:cNvPr id="11" name="Arc 47">
                <a:extLst>
                  <a:ext uri="{FF2B5EF4-FFF2-40B4-BE49-F238E27FC236}">
                    <a16:creationId xmlns:a16="http://schemas.microsoft.com/office/drawing/2014/main" id="{EAA35E3F-D930-BBA0-4A2B-B719382C87EE}"/>
                  </a:ext>
                </a:extLst>
              </p:cNvPr>
              <p:cNvSpPr/>
              <p:nvPr userDrawn="1"/>
            </p:nvSpPr>
            <p:spPr>
              <a:xfrm>
                <a:off x="4134283"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dirty="0"/>
              </a:p>
            </p:txBody>
          </p:sp>
          <p:sp>
            <p:nvSpPr>
              <p:cNvPr id="16" name="Arc 48">
                <a:extLst>
                  <a:ext uri="{FF2B5EF4-FFF2-40B4-BE49-F238E27FC236}">
                    <a16:creationId xmlns:a16="http://schemas.microsoft.com/office/drawing/2014/main" id="{352FD82A-FCA6-32BB-BB1E-87F13535AA72}"/>
                  </a:ext>
                </a:extLst>
              </p:cNvPr>
              <p:cNvSpPr/>
              <p:nvPr userDrawn="1"/>
            </p:nvSpPr>
            <p:spPr>
              <a:xfrm flipV="1">
                <a:off x="5442094"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dirty="0"/>
              </a:p>
            </p:txBody>
          </p:sp>
          <p:sp>
            <p:nvSpPr>
              <p:cNvPr id="17" name="Arc 49">
                <a:extLst>
                  <a:ext uri="{FF2B5EF4-FFF2-40B4-BE49-F238E27FC236}">
                    <a16:creationId xmlns:a16="http://schemas.microsoft.com/office/drawing/2014/main" id="{222053F4-FCD6-E7B1-D80F-DFE2E1992EF6}"/>
                  </a:ext>
                </a:extLst>
              </p:cNvPr>
              <p:cNvSpPr/>
              <p:nvPr userDrawn="1"/>
            </p:nvSpPr>
            <p:spPr>
              <a:xfrm>
                <a:off x="6749906"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4" name="Group 3">
              <a:extLst>
                <a:ext uri="{FF2B5EF4-FFF2-40B4-BE49-F238E27FC236}">
                  <a16:creationId xmlns:a16="http://schemas.microsoft.com/office/drawing/2014/main" id="{30E0F0B5-31EF-5869-7318-9F5DE0405077}"/>
                </a:ext>
              </a:extLst>
            </p:cNvPr>
            <p:cNvGrpSpPr/>
            <p:nvPr userDrawn="1"/>
          </p:nvGrpSpPr>
          <p:grpSpPr>
            <a:xfrm>
              <a:off x="4134283" y="2771991"/>
              <a:ext cx="3923434" cy="1307812"/>
              <a:chOff x="4134283" y="2775094"/>
              <a:chExt cx="3923434" cy="1307812"/>
            </a:xfrm>
          </p:grpSpPr>
          <p:sp>
            <p:nvSpPr>
              <p:cNvPr id="6" name="Arc 5">
                <a:extLst>
                  <a:ext uri="{FF2B5EF4-FFF2-40B4-BE49-F238E27FC236}">
                    <a16:creationId xmlns:a16="http://schemas.microsoft.com/office/drawing/2014/main" id="{DF62FD84-8FEF-C624-DEAD-5311501A8044}"/>
                  </a:ext>
                </a:extLst>
              </p:cNvPr>
              <p:cNvSpPr/>
              <p:nvPr userDrawn="1"/>
            </p:nvSpPr>
            <p:spPr>
              <a:xfrm>
                <a:off x="4134283"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Arc 8">
                <a:extLst>
                  <a:ext uri="{FF2B5EF4-FFF2-40B4-BE49-F238E27FC236}">
                    <a16:creationId xmlns:a16="http://schemas.microsoft.com/office/drawing/2014/main" id="{D72619AD-B179-24F7-C1D0-DDBA08B57256}"/>
                  </a:ext>
                </a:extLst>
              </p:cNvPr>
              <p:cNvSpPr/>
              <p:nvPr userDrawn="1"/>
            </p:nvSpPr>
            <p:spPr>
              <a:xfrm flipV="1">
                <a:off x="5442094" y="2775094"/>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C3C8F12C-866C-1233-6190-F3B461F91681}"/>
                  </a:ext>
                </a:extLst>
              </p:cNvPr>
              <p:cNvSpPr/>
              <p:nvPr userDrawn="1"/>
            </p:nvSpPr>
            <p:spPr>
              <a:xfrm>
                <a:off x="6749906"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extLst>
      <p:ext uri="{BB962C8B-B14F-4D97-AF65-F5344CB8AC3E}">
        <p14:creationId xmlns:p14="http://schemas.microsoft.com/office/powerpoint/2010/main" val="1775429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587375" y="3132080"/>
            <a:ext cx="2661639" cy="593840"/>
          </a:xfrm>
        </p:spPr>
        <p:txBody>
          <a:bodyPr anchor="b">
            <a:noAutofit/>
          </a:bodyPr>
          <a:lstStyle>
            <a:lvl1pPr marL="0" indent="0" algn="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587375" y="3743627"/>
            <a:ext cx="2661639" cy="917334"/>
          </a:xfrm>
        </p:spPr>
        <p:txBody>
          <a:bodyPr>
            <a:noAutofit/>
          </a:bodyPr>
          <a:lstStyle>
            <a:lvl1pPr marL="0" indent="0" algn="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3537906" y="3735911"/>
            <a:ext cx="1188000" cy="396000"/>
          </a:xfrm>
        </p:spPr>
        <p:txBody>
          <a:bodyPr anchor="ctr">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3969004" y="4733476"/>
            <a:ext cx="2661639" cy="593840"/>
          </a:xfrm>
        </p:spPr>
        <p:txBody>
          <a:bodyPr anchor="b">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3969004" y="5345023"/>
            <a:ext cx="2661639" cy="917334"/>
          </a:xfrm>
        </p:spPr>
        <p:txBody>
          <a:bodyP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4845717" y="3735911"/>
            <a:ext cx="1188000" cy="396000"/>
          </a:xfrm>
        </p:spPr>
        <p:txBody>
          <a:bodyPr anchor="ctr">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5450486" y="1676065"/>
            <a:ext cx="2661639" cy="593840"/>
          </a:xfrm>
        </p:spPr>
        <p:txBody>
          <a:bodyPr anchor="b">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5450486" y="2287612"/>
            <a:ext cx="2661639" cy="917334"/>
          </a:xfrm>
        </p:spPr>
        <p:txBody>
          <a:bodyP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6153528" y="3735911"/>
            <a:ext cx="1188000" cy="396000"/>
          </a:xfrm>
        </p:spPr>
        <p:txBody>
          <a:bodyPr anchor="ctr">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0" name="Text Placeholder 2">
            <a:extLst>
              <a:ext uri="{FF2B5EF4-FFF2-40B4-BE49-F238E27FC236}">
                <a16:creationId xmlns:a16="http://schemas.microsoft.com/office/drawing/2014/main" id="{38B4EA28-9591-02FB-BD32-2AA25D5D7F9C}"/>
              </a:ext>
            </a:extLst>
          </p:cNvPr>
          <p:cNvSpPr>
            <a:spLocks noGrp="1"/>
          </p:cNvSpPr>
          <p:nvPr>
            <p:ph type="body" idx="55"/>
          </p:nvPr>
        </p:nvSpPr>
        <p:spPr>
          <a:xfrm>
            <a:off x="8942986" y="3132080"/>
            <a:ext cx="2661639"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1" name="Text Placeholder 3">
            <a:extLst>
              <a:ext uri="{FF2B5EF4-FFF2-40B4-BE49-F238E27FC236}">
                <a16:creationId xmlns:a16="http://schemas.microsoft.com/office/drawing/2014/main" id="{D5D99640-8D6E-F18A-A929-4EC8657606DF}"/>
              </a:ext>
            </a:extLst>
          </p:cNvPr>
          <p:cNvSpPr>
            <a:spLocks noGrp="1"/>
          </p:cNvSpPr>
          <p:nvPr>
            <p:ph type="body" sz="half" idx="56"/>
          </p:nvPr>
        </p:nvSpPr>
        <p:spPr>
          <a:xfrm>
            <a:off x="8942986" y="3743627"/>
            <a:ext cx="2661639" cy="917334"/>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2" name="Text Placeholder 2">
            <a:extLst>
              <a:ext uri="{FF2B5EF4-FFF2-40B4-BE49-F238E27FC236}">
                <a16:creationId xmlns:a16="http://schemas.microsoft.com/office/drawing/2014/main" id="{8C3DFA15-E9D8-50E6-E68A-D7F1B4EF54F7}"/>
              </a:ext>
            </a:extLst>
          </p:cNvPr>
          <p:cNvSpPr>
            <a:spLocks noGrp="1"/>
          </p:cNvSpPr>
          <p:nvPr>
            <p:ph type="body" idx="57" hasCustomPrompt="1"/>
          </p:nvPr>
        </p:nvSpPr>
        <p:spPr>
          <a:xfrm>
            <a:off x="7461340" y="3735911"/>
            <a:ext cx="1188000" cy="396000"/>
          </a:xfrm>
        </p:spPr>
        <p:txBody>
          <a:bodyPr anchor="ctr">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 name="Group 1">
            <a:extLst>
              <a:ext uri="{FF2B5EF4-FFF2-40B4-BE49-F238E27FC236}">
                <a16:creationId xmlns:a16="http://schemas.microsoft.com/office/drawing/2014/main" id="{C9FE83EA-3C98-DE6C-6FC7-4197CC403426}"/>
              </a:ext>
            </a:extLst>
          </p:cNvPr>
          <p:cNvGrpSpPr/>
          <p:nvPr userDrawn="1"/>
        </p:nvGrpSpPr>
        <p:grpSpPr>
          <a:xfrm>
            <a:off x="3480378" y="3280005"/>
            <a:ext cx="5231244" cy="1307812"/>
            <a:chOff x="4134283" y="3357980"/>
            <a:chExt cx="5231244" cy="1307812"/>
          </a:xfrm>
        </p:grpSpPr>
        <p:grpSp>
          <p:nvGrpSpPr>
            <p:cNvPr id="4" name="Group 3">
              <a:extLst>
                <a:ext uri="{FF2B5EF4-FFF2-40B4-BE49-F238E27FC236}">
                  <a16:creationId xmlns:a16="http://schemas.microsoft.com/office/drawing/2014/main" id="{BEBF9DD0-E1B0-C695-AF1F-936CBBF2B56A}"/>
                </a:ext>
              </a:extLst>
            </p:cNvPr>
            <p:cNvGrpSpPr/>
            <p:nvPr userDrawn="1"/>
          </p:nvGrpSpPr>
          <p:grpSpPr>
            <a:xfrm>
              <a:off x="6749905" y="3357980"/>
              <a:ext cx="2615622" cy="1307812"/>
              <a:chOff x="4134283" y="2768888"/>
              <a:chExt cx="2615622" cy="1307812"/>
            </a:xfrm>
          </p:grpSpPr>
          <p:sp>
            <p:nvSpPr>
              <p:cNvPr id="21" name="Arc 47">
                <a:extLst>
                  <a:ext uri="{FF2B5EF4-FFF2-40B4-BE49-F238E27FC236}">
                    <a16:creationId xmlns:a16="http://schemas.microsoft.com/office/drawing/2014/main" id="{4ACF5B56-8CA5-DC3A-182C-60C53536C635}"/>
                  </a:ext>
                </a:extLst>
              </p:cNvPr>
              <p:cNvSpPr/>
              <p:nvPr userDrawn="1"/>
            </p:nvSpPr>
            <p:spPr>
              <a:xfrm>
                <a:off x="4134283"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48">
                <a:extLst>
                  <a:ext uri="{FF2B5EF4-FFF2-40B4-BE49-F238E27FC236}">
                    <a16:creationId xmlns:a16="http://schemas.microsoft.com/office/drawing/2014/main" id="{B953DB03-E450-4F44-A651-92BD387F5CBF}"/>
                  </a:ext>
                </a:extLst>
              </p:cNvPr>
              <p:cNvSpPr/>
              <p:nvPr userDrawn="1"/>
            </p:nvSpPr>
            <p:spPr>
              <a:xfrm flipV="1">
                <a:off x="5442094"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F38A8D70-33C3-9978-1F44-82FA577B595E}"/>
                </a:ext>
              </a:extLst>
            </p:cNvPr>
            <p:cNvGrpSpPr/>
            <p:nvPr userDrawn="1"/>
          </p:nvGrpSpPr>
          <p:grpSpPr>
            <a:xfrm>
              <a:off x="4134283" y="3357980"/>
              <a:ext cx="2615622" cy="1307812"/>
              <a:chOff x="4134283" y="2768888"/>
              <a:chExt cx="2615622" cy="1307812"/>
            </a:xfrm>
          </p:grpSpPr>
          <p:sp>
            <p:nvSpPr>
              <p:cNvPr id="18" name="Arc 47">
                <a:extLst>
                  <a:ext uri="{FF2B5EF4-FFF2-40B4-BE49-F238E27FC236}">
                    <a16:creationId xmlns:a16="http://schemas.microsoft.com/office/drawing/2014/main" id="{BA30B57A-A19B-4346-D55D-43A1F34273EA}"/>
                  </a:ext>
                </a:extLst>
              </p:cNvPr>
              <p:cNvSpPr/>
              <p:nvPr userDrawn="1"/>
            </p:nvSpPr>
            <p:spPr>
              <a:xfrm>
                <a:off x="4134283"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Arc 48">
                <a:extLst>
                  <a:ext uri="{FF2B5EF4-FFF2-40B4-BE49-F238E27FC236}">
                    <a16:creationId xmlns:a16="http://schemas.microsoft.com/office/drawing/2014/main" id="{BB16C72A-D021-76FE-F3EB-02CDA14E1FFD}"/>
                  </a:ext>
                </a:extLst>
              </p:cNvPr>
              <p:cNvSpPr/>
              <p:nvPr userDrawn="1"/>
            </p:nvSpPr>
            <p:spPr>
              <a:xfrm flipV="1">
                <a:off x="5442094"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358B35B2-D4C2-D9A0-8727-38F7CF36648C}"/>
                </a:ext>
              </a:extLst>
            </p:cNvPr>
            <p:cNvGrpSpPr/>
            <p:nvPr userDrawn="1"/>
          </p:nvGrpSpPr>
          <p:grpSpPr>
            <a:xfrm>
              <a:off x="4134283" y="3357980"/>
              <a:ext cx="2615622" cy="1307812"/>
              <a:chOff x="4134283" y="2775094"/>
              <a:chExt cx="2615622" cy="1307812"/>
            </a:xfrm>
          </p:grpSpPr>
          <p:sp>
            <p:nvSpPr>
              <p:cNvPr id="16" name="Arc 15">
                <a:extLst>
                  <a:ext uri="{FF2B5EF4-FFF2-40B4-BE49-F238E27FC236}">
                    <a16:creationId xmlns:a16="http://schemas.microsoft.com/office/drawing/2014/main" id="{6B9C9C3E-FBCE-9AAE-6127-4B659EF4F7E4}"/>
                  </a:ext>
                </a:extLst>
              </p:cNvPr>
              <p:cNvSpPr/>
              <p:nvPr userDrawn="1"/>
            </p:nvSpPr>
            <p:spPr>
              <a:xfrm>
                <a:off x="4134283"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CBAFC108-4321-1ABB-F544-24EA153DBB62}"/>
                  </a:ext>
                </a:extLst>
              </p:cNvPr>
              <p:cNvSpPr/>
              <p:nvPr userDrawn="1"/>
            </p:nvSpPr>
            <p:spPr>
              <a:xfrm flipV="1">
                <a:off x="5442094" y="2775094"/>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4FBEA38D-B775-CD3C-2112-49DA7E86BE5E}"/>
                </a:ext>
              </a:extLst>
            </p:cNvPr>
            <p:cNvGrpSpPr/>
            <p:nvPr userDrawn="1"/>
          </p:nvGrpSpPr>
          <p:grpSpPr>
            <a:xfrm>
              <a:off x="6749905" y="3357980"/>
              <a:ext cx="2615622" cy="1307812"/>
              <a:chOff x="4134283" y="2775094"/>
              <a:chExt cx="2615622" cy="1307812"/>
            </a:xfrm>
          </p:grpSpPr>
          <p:sp>
            <p:nvSpPr>
              <p:cNvPr id="11" name="Arc 10">
                <a:extLst>
                  <a:ext uri="{FF2B5EF4-FFF2-40B4-BE49-F238E27FC236}">
                    <a16:creationId xmlns:a16="http://schemas.microsoft.com/office/drawing/2014/main" id="{571CD5FA-B798-A642-1400-8200259F5E66}"/>
                  </a:ext>
                </a:extLst>
              </p:cNvPr>
              <p:cNvSpPr/>
              <p:nvPr userDrawn="1"/>
            </p:nvSpPr>
            <p:spPr>
              <a:xfrm>
                <a:off x="4134283"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2D96A666-7D07-04AF-0B0B-18DF3EE3E6B2}"/>
                  </a:ext>
                </a:extLst>
              </p:cNvPr>
              <p:cNvSpPr/>
              <p:nvPr userDrawn="1"/>
            </p:nvSpPr>
            <p:spPr>
              <a:xfrm flipV="1">
                <a:off x="5442094" y="2775094"/>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extLst>
      <p:ext uri="{BB962C8B-B14F-4D97-AF65-F5344CB8AC3E}">
        <p14:creationId xmlns:p14="http://schemas.microsoft.com/office/powerpoint/2010/main" val="3208786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2412573" y="1676237"/>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2412573" y="2287783"/>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2880225"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6" name="Text Placeholder 2">
            <a:extLst>
              <a:ext uri="{FF2B5EF4-FFF2-40B4-BE49-F238E27FC236}">
                <a16:creationId xmlns:a16="http://schemas.microsoft.com/office/drawing/2014/main" id="{95685002-2A0D-37E9-CBF2-4EBB72FA6530}"/>
              </a:ext>
            </a:extLst>
          </p:cNvPr>
          <p:cNvSpPr>
            <a:spLocks noGrp="1"/>
          </p:cNvSpPr>
          <p:nvPr>
            <p:ph type="body" idx="60"/>
          </p:nvPr>
        </p:nvSpPr>
        <p:spPr>
          <a:xfrm>
            <a:off x="3727023" y="4686836"/>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2F6062FE-67A3-63AD-DBD9-EC795018F007}"/>
              </a:ext>
            </a:extLst>
          </p:cNvPr>
          <p:cNvSpPr>
            <a:spLocks noGrp="1"/>
          </p:cNvSpPr>
          <p:nvPr>
            <p:ph type="body" sz="half" idx="61"/>
          </p:nvPr>
        </p:nvSpPr>
        <p:spPr>
          <a:xfrm>
            <a:off x="3727023" y="5298382"/>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Text Placeholder 2">
            <a:extLst>
              <a:ext uri="{FF2B5EF4-FFF2-40B4-BE49-F238E27FC236}">
                <a16:creationId xmlns:a16="http://schemas.microsoft.com/office/drawing/2014/main" id="{8DBD10E3-B1EC-8E35-D1DC-C9FA27F6A9BE}"/>
              </a:ext>
            </a:extLst>
          </p:cNvPr>
          <p:cNvSpPr>
            <a:spLocks noGrp="1"/>
          </p:cNvSpPr>
          <p:nvPr>
            <p:ph type="body" idx="62" hasCustomPrompt="1"/>
          </p:nvPr>
        </p:nvSpPr>
        <p:spPr>
          <a:xfrm>
            <a:off x="4194975"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0" name="Text Placeholder 2">
            <a:extLst>
              <a:ext uri="{FF2B5EF4-FFF2-40B4-BE49-F238E27FC236}">
                <a16:creationId xmlns:a16="http://schemas.microsoft.com/office/drawing/2014/main" id="{8D4F38ED-8565-AEDA-2FEC-40CEB4292B7F}"/>
              </a:ext>
            </a:extLst>
          </p:cNvPr>
          <p:cNvSpPr>
            <a:spLocks noGrp="1"/>
          </p:cNvSpPr>
          <p:nvPr>
            <p:ph type="body" idx="64"/>
          </p:nvPr>
        </p:nvSpPr>
        <p:spPr>
          <a:xfrm>
            <a:off x="5041473" y="1676237"/>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Text Placeholder 3">
            <a:extLst>
              <a:ext uri="{FF2B5EF4-FFF2-40B4-BE49-F238E27FC236}">
                <a16:creationId xmlns:a16="http://schemas.microsoft.com/office/drawing/2014/main" id="{1AC236D1-E042-CA29-FF26-B932EFD8559D}"/>
              </a:ext>
            </a:extLst>
          </p:cNvPr>
          <p:cNvSpPr>
            <a:spLocks noGrp="1"/>
          </p:cNvSpPr>
          <p:nvPr>
            <p:ph type="body" sz="half" idx="65"/>
          </p:nvPr>
        </p:nvSpPr>
        <p:spPr>
          <a:xfrm>
            <a:off x="5041473" y="2287783"/>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2" name="Text Placeholder 2">
            <a:extLst>
              <a:ext uri="{FF2B5EF4-FFF2-40B4-BE49-F238E27FC236}">
                <a16:creationId xmlns:a16="http://schemas.microsoft.com/office/drawing/2014/main" id="{92437709-B235-890E-74FB-178A1BF0DF9C}"/>
              </a:ext>
            </a:extLst>
          </p:cNvPr>
          <p:cNvSpPr>
            <a:spLocks noGrp="1"/>
          </p:cNvSpPr>
          <p:nvPr>
            <p:ph type="body" idx="66" hasCustomPrompt="1"/>
          </p:nvPr>
        </p:nvSpPr>
        <p:spPr>
          <a:xfrm>
            <a:off x="5509725"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4" name="Text Placeholder 2">
            <a:extLst>
              <a:ext uri="{FF2B5EF4-FFF2-40B4-BE49-F238E27FC236}">
                <a16:creationId xmlns:a16="http://schemas.microsoft.com/office/drawing/2014/main" id="{F8E5659E-AC7B-971C-3992-E35FA19D1D30}"/>
              </a:ext>
            </a:extLst>
          </p:cNvPr>
          <p:cNvSpPr>
            <a:spLocks noGrp="1"/>
          </p:cNvSpPr>
          <p:nvPr>
            <p:ph type="body" idx="68"/>
          </p:nvPr>
        </p:nvSpPr>
        <p:spPr>
          <a:xfrm>
            <a:off x="6355923" y="4651200"/>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5" name="Text Placeholder 3">
            <a:extLst>
              <a:ext uri="{FF2B5EF4-FFF2-40B4-BE49-F238E27FC236}">
                <a16:creationId xmlns:a16="http://schemas.microsoft.com/office/drawing/2014/main" id="{7D6B3D5A-D839-9DF6-6DF0-B1D84B966584}"/>
              </a:ext>
            </a:extLst>
          </p:cNvPr>
          <p:cNvSpPr>
            <a:spLocks noGrp="1"/>
          </p:cNvSpPr>
          <p:nvPr>
            <p:ph type="body" sz="half" idx="69"/>
          </p:nvPr>
        </p:nvSpPr>
        <p:spPr>
          <a:xfrm>
            <a:off x="6355923" y="5262746"/>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6" name="Text Placeholder 2">
            <a:extLst>
              <a:ext uri="{FF2B5EF4-FFF2-40B4-BE49-F238E27FC236}">
                <a16:creationId xmlns:a16="http://schemas.microsoft.com/office/drawing/2014/main" id="{69C34A3E-02E8-3FA1-43BA-950C611A726C}"/>
              </a:ext>
            </a:extLst>
          </p:cNvPr>
          <p:cNvSpPr>
            <a:spLocks noGrp="1"/>
          </p:cNvSpPr>
          <p:nvPr>
            <p:ph type="body" idx="70" hasCustomPrompt="1"/>
          </p:nvPr>
        </p:nvSpPr>
        <p:spPr>
          <a:xfrm>
            <a:off x="6824475"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8" name="Text Placeholder 2">
            <a:extLst>
              <a:ext uri="{FF2B5EF4-FFF2-40B4-BE49-F238E27FC236}">
                <a16:creationId xmlns:a16="http://schemas.microsoft.com/office/drawing/2014/main" id="{D5636754-3087-4B43-4FDD-A96B90DC2809}"/>
              </a:ext>
            </a:extLst>
          </p:cNvPr>
          <p:cNvSpPr>
            <a:spLocks noGrp="1"/>
          </p:cNvSpPr>
          <p:nvPr>
            <p:ph type="body" idx="72"/>
          </p:nvPr>
        </p:nvSpPr>
        <p:spPr>
          <a:xfrm>
            <a:off x="7670373" y="1676237"/>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 Placeholder 3">
            <a:extLst>
              <a:ext uri="{FF2B5EF4-FFF2-40B4-BE49-F238E27FC236}">
                <a16:creationId xmlns:a16="http://schemas.microsoft.com/office/drawing/2014/main" id="{20DA6248-1609-74E4-4027-1A40755A4A67}"/>
              </a:ext>
            </a:extLst>
          </p:cNvPr>
          <p:cNvSpPr>
            <a:spLocks noGrp="1"/>
          </p:cNvSpPr>
          <p:nvPr>
            <p:ph type="body" sz="half" idx="73"/>
          </p:nvPr>
        </p:nvSpPr>
        <p:spPr>
          <a:xfrm>
            <a:off x="7670373" y="2287783"/>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2">
            <a:extLst>
              <a:ext uri="{FF2B5EF4-FFF2-40B4-BE49-F238E27FC236}">
                <a16:creationId xmlns:a16="http://schemas.microsoft.com/office/drawing/2014/main" id="{4B0DB750-7930-BF6D-91FF-5758853FBEE9}"/>
              </a:ext>
            </a:extLst>
          </p:cNvPr>
          <p:cNvSpPr>
            <a:spLocks noGrp="1"/>
          </p:cNvSpPr>
          <p:nvPr>
            <p:ph type="body" idx="74" hasCustomPrompt="1"/>
          </p:nvPr>
        </p:nvSpPr>
        <p:spPr>
          <a:xfrm>
            <a:off x="8139224"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 name="Group 1">
            <a:extLst>
              <a:ext uri="{FF2B5EF4-FFF2-40B4-BE49-F238E27FC236}">
                <a16:creationId xmlns:a16="http://schemas.microsoft.com/office/drawing/2014/main" id="{42E4FC2B-190D-0DFD-E5B6-496BBD4734EE}"/>
              </a:ext>
            </a:extLst>
          </p:cNvPr>
          <p:cNvGrpSpPr/>
          <p:nvPr userDrawn="1"/>
        </p:nvGrpSpPr>
        <p:grpSpPr>
          <a:xfrm>
            <a:off x="2826473" y="3280005"/>
            <a:ext cx="6539055" cy="1307812"/>
            <a:chOff x="3480378" y="3357980"/>
            <a:chExt cx="6539055" cy="1307812"/>
          </a:xfrm>
        </p:grpSpPr>
        <p:sp>
          <p:nvSpPr>
            <p:cNvPr id="4" name="Arc 47">
              <a:extLst>
                <a:ext uri="{FF2B5EF4-FFF2-40B4-BE49-F238E27FC236}">
                  <a16:creationId xmlns:a16="http://schemas.microsoft.com/office/drawing/2014/main" id="{01BD6E69-4E86-985A-82DD-946EA17CAB6F}"/>
                </a:ext>
              </a:extLst>
            </p:cNvPr>
            <p:cNvSpPr/>
            <p:nvPr userDrawn="1"/>
          </p:nvSpPr>
          <p:spPr>
            <a:xfrm>
              <a:off x="8711622"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Arc 47">
              <a:extLst>
                <a:ext uri="{FF2B5EF4-FFF2-40B4-BE49-F238E27FC236}">
                  <a16:creationId xmlns:a16="http://schemas.microsoft.com/office/drawing/2014/main" id="{749E5ABD-1E9B-87DB-001E-3B9AD7C402C2}"/>
                </a:ext>
              </a:extLst>
            </p:cNvPr>
            <p:cNvSpPr/>
            <p:nvPr userDrawn="1"/>
          </p:nvSpPr>
          <p:spPr>
            <a:xfrm>
              <a:off x="6096000"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48">
              <a:extLst>
                <a:ext uri="{FF2B5EF4-FFF2-40B4-BE49-F238E27FC236}">
                  <a16:creationId xmlns:a16="http://schemas.microsoft.com/office/drawing/2014/main" id="{4EED682E-7C1D-2E51-262F-EC7709C5BE07}"/>
                </a:ext>
              </a:extLst>
            </p:cNvPr>
            <p:cNvSpPr/>
            <p:nvPr userDrawn="1"/>
          </p:nvSpPr>
          <p:spPr>
            <a:xfrm flipV="1">
              <a:off x="7403811"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47">
              <a:extLst>
                <a:ext uri="{FF2B5EF4-FFF2-40B4-BE49-F238E27FC236}">
                  <a16:creationId xmlns:a16="http://schemas.microsoft.com/office/drawing/2014/main" id="{FCFA4021-8914-0FE6-5379-1B8A1C46DE34}"/>
                </a:ext>
              </a:extLst>
            </p:cNvPr>
            <p:cNvSpPr/>
            <p:nvPr userDrawn="1"/>
          </p:nvSpPr>
          <p:spPr>
            <a:xfrm>
              <a:off x="3480378"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Arc 48">
              <a:extLst>
                <a:ext uri="{FF2B5EF4-FFF2-40B4-BE49-F238E27FC236}">
                  <a16:creationId xmlns:a16="http://schemas.microsoft.com/office/drawing/2014/main" id="{9766B678-66E1-4D54-30BD-84B98EE6F8A9}"/>
                </a:ext>
              </a:extLst>
            </p:cNvPr>
            <p:cNvSpPr/>
            <p:nvPr userDrawn="1"/>
          </p:nvSpPr>
          <p:spPr>
            <a:xfrm flipV="1">
              <a:off x="4788189"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B5930D2E-0173-2CCA-5308-A84DE92B906A}"/>
                </a:ext>
              </a:extLst>
            </p:cNvPr>
            <p:cNvSpPr/>
            <p:nvPr userDrawn="1"/>
          </p:nvSpPr>
          <p:spPr>
            <a:xfrm>
              <a:off x="3480378"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a:extLst>
                <a:ext uri="{FF2B5EF4-FFF2-40B4-BE49-F238E27FC236}">
                  <a16:creationId xmlns:a16="http://schemas.microsoft.com/office/drawing/2014/main" id="{19664681-2A6F-D92C-018B-CAD7A843C6F4}"/>
                </a:ext>
              </a:extLst>
            </p:cNvPr>
            <p:cNvSpPr/>
            <p:nvPr userDrawn="1"/>
          </p:nvSpPr>
          <p:spPr>
            <a:xfrm flipV="1">
              <a:off x="4788189"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AA209DFC-E5AB-716D-3B7E-EB0014A2A0F5}"/>
                </a:ext>
              </a:extLst>
            </p:cNvPr>
            <p:cNvSpPr/>
            <p:nvPr userDrawn="1"/>
          </p:nvSpPr>
          <p:spPr>
            <a:xfrm>
              <a:off x="6096000"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a:extLst>
                <a:ext uri="{FF2B5EF4-FFF2-40B4-BE49-F238E27FC236}">
                  <a16:creationId xmlns:a16="http://schemas.microsoft.com/office/drawing/2014/main" id="{B941FF93-7F9B-3AB9-901E-63AD5024716D}"/>
                </a:ext>
              </a:extLst>
            </p:cNvPr>
            <p:cNvSpPr/>
            <p:nvPr userDrawn="1"/>
          </p:nvSpPr>
          <p:spPr>
            <a:xfrm flipV="1">
              <a:off x="7403811"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0A51A56D-3866-F013-6CA9-0A4B3F89AF84}"/>
                </a:ext>
              </a:extLst>
            </p:cNvPr>
            <p:cNvSpPr/>
            <p:nvPr userDrawn="1"/>
          </p:nvSpPr>
          <p:spPr>
            <a:xfrm>
              <a:off x="8711622"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39689602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917277" y="1654816"/>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917277" y="2266362"/>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2230335"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 name="Text Placeholder 2">
            <a:extLst>
              <a:ext uri="{FF2B5EF4-FFF2-40B4-BE49-F238E27FC236}">
                <a16:creationId xmlns:a16="http://schemas.microsoft.com/office/drawing/2014/main" id="{B27899AC-EF49-17A5-3330-194993DF10F7}"/>
              </a:ext>
            </a:extLst>
          </p:cNvPr>
          <p:cNvSpPr>
            <a:spLocks noGrp="1"/>
          </p:cNvSpPr>
          <p:nvPr>
            <p:ph type="body" idx="60"/>
          </p:nvPr>
        </p:nvSpPr>
        <p:spPr>
          <a:xfrm>
            <a:off x="3226366" y="4682364"/>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Text Placeholder 3">
            <a:extLst>
              <a:ext uri="{FF2B5EF4-FFF2-40B4-BE49-F238E27FC236}">
                <a16:creationId xmlns:a16="http://schemas.microsoft.com/office/drawing/2014/main" id="{1A653951-A776-C0C9-C872-DD1EA102AF39}"/>
              </a:ext>
            </a:extLst>
          </p:cNvPr>
          <p:cNvSpPr>
            <a:spLocks noGrp="1"/>
          </p:cNvSpPr>
          <p:nvPr>
            <p:ph type="body" sz="half" idx="61"/>
          </p:nvPr>
        </p:nvSpPr>
        <p:spPr>
          <a:xfrm>
            <a:off x="3226366" y="5293910"/>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2">
            <a:extLst>
              <a:ext uri="{FF2B5EF4-FFF2-40B4-BE49-F238E27FC236}">
                <a16:creationId xmlns:a16="http://schemas.microsoft.com/office/drawing/2014/main" id="{0EF5756B-49C8-4618-CA6F-91EF4E83970E}"/>
              </a:ext>
            </a:extLst>
          </p:cNvPr>
          <p:cNvSpPr>
            <a:spLocks noGrp="1"/>
          </p:cNvSpPr>
          <p:nvPr>
            <p:ph type="body" idx="62" hasCustomPrompt="1"/>
          </p:nvPr>
        </p:nvSpPr>
        <p:spPr>
          <a:xfrm>
            <a:off x="3538573"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1" name="Text Placeholder 2">
            <a:extLst>
              <a:ext uri="{FF2B5EF4-FFF2-40B4-BE49-F238E27FC236}">
                <a16:creationId xmlns:a16="http://schemas.microsoft.com/office/drawing/2014/main" id="{33174590-B087-FC88-C3C5-5FA802601E45}"/>
              </a:ext>
            </a:extLst>
          </p:cNvPr>
          <p:cNvSpPr>
            <a:spLocks noGrp="1"/>
          </p:cNvSpPr>
          <p:nvPr>
            <p:ph type="body" idx="64"/>
          </p:nvPr>
        </p:nvSpPr>
        <p:spPr>
          <a:xfrm>
            <a:off x="4535457" y="1651506"/>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Text Placeholder 3">
            <a:extLst>
              <a:ext uri="{FF2B5EF4-FFF2-40B4-BE49-F238E27FC236}">
                <a16:creationId xmlns:a16="http://schemas.microsoft.com/office/drawing/2014/main" id="{A68C2886-78F1-8B12-01E6-6A6D53DFBA52}"/>
              </a:ext>
            </a:extLst>
          </p:cNvPr>
          <p:cNvSpPr>
            <a:spLocks noGrp="1"/>
          </p:cNvSpPr>
          <p:nvPr>
            <p:ph type="body" sz="half" idx="65"/>
          </p:nvPr>
        </p:nvSpPr>
        <p:spPr>
          <a:xfrm>
            <a:off x="4535457" y="2263052"/>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2">
            <a:extLst>
              <a:ext uri="{FF2B5EF4-FFF2-40B4-BE49-F238E27FC236}">
                <a16:creationId xmlns:a16="http://schemas.microsoft.com/office/drawing/2014/main" id="{EFD4BB50-8978-9F59-1A82-284828E628EB}"/>
              </a:ext>
            </a:extLst>
          </p:cNvPr>
          <p:cNvSpPr>
            <a:spLocks noGrp="1"/>
          </p:cNvSpPr>
          <p:nvPr>
            <p:ph type="body" idx="66" hasCustomPrompt="1"/>
          </p:nvPr>
        </p:nvSpPr>
        <p:spPr>
          <a:xfrm>
            <a:off x="4846811"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8" name="Text Placeholder 2">
            <a:extLst>
              <a:ext uri="{FF2B5EF4-FFF2-40B4-BE49-F238E27FC236}">
                <a16:creationId xmlns:a16="http://schemas.microsoft.com/office/drawing/2014/main" id="{15FC4B1A-6A59-74A2-27AF-C1606A9108E2}"/>
              </a:ext>
            </a:extLst>
          </p:cNvPr>
          <p:cNvSpPr>
            <a:spLocks noGrp="1"/>
          </p:cNvSpPr>
          <p:nvPr>
            <p:ph type="body" idx="68"/>
          </p:nvPr>
        </p:nvSpPr>
        <p:spPr>
          <a:xfrm>
            <a:off x="5844547" y="4682364"/>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9" name="Text Placeholder 3">
            <a:extLst>
              <a:ext uri="{FF2B5EF4-FFF2-40B4-BE49-F238E27FC236}">
                <a16:creationId xmlns:a16="http://schemas.microsoft.com/office/drawing/2014/main" id="{56FE78FA-0D89-4D65-5C83-4A2214B7EC81}"/>
              </a:ext>
            </a:extLst>
          </p:cNvPr>
          <p:cNvSpPr>
            <a:spLocks noGrp="1"/>
          </p:cNvSpPr>
          <p:nvPr>
            <p:ph type="body" sz="half" idx="69"/>
          </p:nvPr>
        </p:nvSpPr>
        <p:spPr>
          <a:xfrm>
            <a:off x="5844547" y="5293910"/>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2">
            <a:extLst>
              <a:ext uri="{FF2B5EF4-FFF2-40B4-BE49-F238E27FC236}">
                <a16:creationId xmlns:a16="http://schemas.microsoft.com/office/drawing/2014/main" id="{8DAD2950-6958-384D-648A-138353E629C3}"/>
              </a:ext>
            </a:extLst>
          </p:cNvPr>
          <p:cNvSpPr>
            <a:spLocks noGrp="1"/>
          </p:cNvSpPr>
          <p:nvPr>
            <p:ph type="body" idx="70" hasCustomPrompt="1"/>
          </p:nvPr>
        </p:nvSpPr>
        <p:spPr>
          <a:xfrm>
            <a:off x="6155049"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2" name="Text Placeholder 2">
            <a:extLst>
              <a:ext uri="{FF2B5EF4-FFF2-40B4-BE49-F238E27FC236}">
                <a16:creationId xmlns:a16="http://schemas.microsoft.com/office/drawing/2014/main" id="{20F88DAC-B62E-EE36-418C-B487881CD5D1}"/>
              </a:ext>
            </a:extLst>
          </p:cNvPr>
          <p:cNvSpPr>
            <a:spLocks noGrp="1"/>
          </p:cNvSpPr>
          <p:nvPr>
            <p:ph type="body" idx="72"/>
          </p:nvPr>
        </p:nvSpPr>
        <p:spPr>
          <a:xfrm>
            <a:off x="7153637" y="1651506"/>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23" name="Text Placeholder 3">
            <a:extLst>
              <a:ext uri="{FF2B5EF4-FFF2-40B4-BE49-F238E27FC236}">
                <a16:creationId xmlns:a16="http://schemas.microsoft.com/office/drawing/2014/main" id="{9E72668A-FD0E-C62F-7394-48EE854225F1}"/>
              </a:ext>
            </a:extLst>
          </p:cNvPr>
          <p:cNvSpPr>
            <a:spLocks noGrp="1"/>
          </p:cNvSpPr>
          <p:nvPr>
            <p:ph type="body" sz="half" idx="73"/>
          </p:nvPr>
        </p:nvSpPr>
        <p:spPr>
          <a:xfrm>
            <a:off x="7153637" y="2263052"/>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4371410E-C73D-33EA-18D5-871B065BF1D4}"/>
              </a:ext>
            </a:extLst>
          </p:cNvPr>
          <p:cNvSpPr>
            <a:spLocks noGrp="1"/>
          </p:cNvSpPr>
          <p:nvPr>
            <p:ph type="body" idx="74" hasCustomPrompt="1"/>
          </p:nvPr>
        </p:nvSpPr>
        <p:spPr>
          <a:xfrm>
            <a:off x="7463287"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3" name="Text Placeholder 2">
            <a:extLst>
              <a:ext uri="{FF2B5EF4-FFF2-40B4-BE49-F238E27FC236}">
                <a16:creationId xmlns:a16="http://schemas.microsoft.com/office/drawing/2014/main" id="{56422E81-6FED-2EDF-41D1-C525B515D404}"/>
              </a:ext>
            </a:extLst>
          </p:cNvPr>
          <p:cNvSpPr>
            <a:spLocks noGrp="1"/>
          </p:cNvSpPr>
          <p:nvPr>
            <p:ph type="body" idx="76"/>
          </p:nvPr>
        </p:nvSpPr>
        <p:spPr>
          <a:xfrm>
            <a:off x="8462728" y="4686498"/>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4" name="Text Placeholder 3">
            <a:extLst>
              <a:ext uri="{FF2B5EF4-FFF2-40B4-BE49-F238E27FC236}">
                <a16:creationId xmlns:a16="http://schemas.microsoft.com/office/drawing/2014/main" id="{A06C2106-8122-4339-1E2F-692A8A8E981E}"/>
              </a:ext>
            </a:extLst>
          </p:cNvPr>
          <p:cNvSpPr>
            <a:spLocks noGrp="1"/>
          </p:cNvSpPr>
          <p:nvPr>
            <p:ph type="body" sz="half" idx="77"/>
          </p:nvPr>
        </p:nvSpPr>
        <p:spPr>
          <a:xfrm>
            <a:off x="8462728" y="5298044"/>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5" name="Text Placeholder 2">
            <a:extLst>
              <a:ext uri="{FF2B5EF4-FFF2-40B4-BE49-F238E27FC236}">
                <a16:creationId xmlns:a16="http://schemas.microsoft.com/office/drawing/2014/main" id="{CCEE632C-81A0-ABEE-A821-013C96EC124A}"/>
              </a:ext>
            </a:extLst>
          </p:cNvPr>
          <p:cNvSpPr>
            <a:spLocks noGrp="1"/>
          </p:cNvSpPr>
          <p:nvPr>
            <p:ph type="body" idx="78" hasCustomPrompt="1"/>
          </p:nvPr>
        </p:nvSpPr>
        <p:spPr>
          <a:xfrm>
            <a:off x="8771527" y="3735911"/>
            <a:ext cx="1188000" cy="396000"/>
          </a:xfrm>
        </p:spPr>
        <p:txBody>
          <a:bodyPr anchor="ctr">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6" name="Group 25">
            <a:extLst>
              <a:ext uri="{FF2B5EF4-FFF2-40B4-BE49-F238E27FC236}">
                <a16:creationId xmlns:a16="http://schemas.microsoft.com/office/drawing/2014/main" id="{94F5BDF8-4D0B-01E6-533E-5036999E8C82}"/>
              </a:ext>
            </a:extLst>
          </p:cNvPr>
          <p:cNvGrpSpPr/>
          <p:nvPr userDrawn="1"/>
        </p:nvGrpSpPr>
        <p:grpSpPr>
          <a:xfrm>
            <a:off x="2172567" y="3280005"/>
            <a:ext cx="7846866" cy="1307812"/>
            <a:chOff x="2105892" y="3357980"/>
            <a:chExt cx="7846866" cy="1307812"/>
          </a:xfrm>
        </p:grpSpPr>
        <p:sp>
          <p:nvSpPr>
            <p:cNvPr id="27" name="Arc 48">
              <a:extLst>
                <a:ext uri="{FF2B5EF4-FFF2-40B4-BE49-F238E27FC236}">
                  <a16:creationId xmlns:a16="http://schemas.microsoft.com/office/drawing/2014/main" id="{65429E1D-4A0B-4336-6196-487BDB36DA24}"/>
                </a:ext>
              </a:extLst>
            </p:cNvPr>
            <p:cNvSpPr/>
            <p:nvPr userDrawn="1"/>
          </p:nvSpPr>
          <p:spPr>
            <a:xfrm flipV="1">
              <a:off x="8644947"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47">
              <a:extLst>
                <a:ext uri="{FF2B5EF4-FFF2-40B4-BE49-F238E27FC236}">
                  <a16:creationId xmlns:a16="http://schemas.microsoft.com/office/drawing/2014/main" id="{A2065A32-F2DC-3080-258B-F3598FCF2857}"/>
                </a:ext>
              </a:extLst>
            </p:cNvPr>
            <p:cNvSpPr/>
            <p:nvPr userDrawn="1"/>
          </p:nvSpPr>
          <p:spPr>
            <a:xfrm>
              <a:off x="7337136"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47">
              <a:extLst>
                <a:ext uri="{FF2B5EF4-FFF2-40B4-BE49-F238E27FC236}">
                  <a16:creationId xmlns:a16="http://schemas.microsoft.com/office/drawing/2014/main" id="{D758775F-3842-06E7-060F-3BC4D84B1AC7}"/>
                </a:ext>
              </a:extLst>
            </p:cNvPr>
            <p:cNvSpPr/>
            <p:nvPr userDrawn="1"/>
          </p:nvSpPr>
          <p:spPr>
            <a:xfrm>
              <a:off x="4721514"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48">
              <a:extLst>
                <a:ext uri="{FF2B5EF4-FFF2-40B4-BE49-F238E27FC236}">
                  <a16:creationId xmlns:a16="http://schemas.microsoft.com/office/drawing/2014/main" id="{3CE55128-7BE6-FFE9-781A-68DB4B471710}"/>
                </a:ext>
              </a:extLst>
            </p:cNvPr>
            <p:cNvSpPr/>
            <p:nvPr userDrawn="1"/>
          </p:nvSpPr>
          <p:spPr>
            <a:xfrm flipV="1">
              <a:off x="6029325"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47">
              <a:extLst>
                <a:ext uri="{FF2B5EF4-FFF2-40B4-BE49-F238E27FC236}">
                  <a16:creationId xmlns:a16="http://schemas.microsoft.com/office/drawing/2014/main" id="{2CCD222B-C320-14BC-4380-34B8352A0A0C}"/>
                </a:ext>
              </a:extLst>
            </p:cNvPr>
            <p:cNvSpPr/>
            <p:nvPr userDrawn="1"/>
          </p:nvSpPr>
          <p:spPr>
            <a:xfrm>
              <a:off x="2105892"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Arc 48">
              <a:extLst>
                <a:ext uri="{FF2B5EF4-FFF2-40B4-BE49-F238E27FC236}">
                  <a16:creationId xmlns:a16="http://schemas.microsoft.com/office/drawing/2014/main" id="{028A641D-769E-D93A-E2AA-DB17614CEBD9}"/>
                </a:ext>
              </a:extLst>
            </p:cNvPr>
            <p:cNvSpPr/>
            <p:nvPr userDrawn="1"/>
          </p:nvSpPr>
          <p:spPr>
            <a:xfrm flipV="1">
              <a:off x="3413703"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76B9D0A9-E0A4-1335-CADE-C54CDA437136}"/>
                </a:ext>
              </a:extLst>
            </p:cNvPr>
            <p:cNvSpPr/>
            <p:nvPr userDrawn="1"/>
          </p:nvSpPr>
          <p:spPr>
            <a:xfrm>
              <a:off x="2105892"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Arc 33">
              <a:extLst>
                <a:ext uri="{FF2B5EF4-FFF2-40B4-BE49-F238E27FC236}">
                  <a16:creationId xmlns:a16="http://schemas.microsoft.com/office/drawing/2014/main" id="{691184FE-40E9-0FB1-DB5D-9BDEAED1A90C}"/>
                </a:ext>
              </a:extLst>
            </p:cNvPr>
            <p:cNvSpPr/>
            <p:nvPr userDrawn="1"/>
          </p:nvSpPr>
          <p:spPr>
            <a:xfrm flipV="1">
              <a:off x="3413703"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20E88915-938F-BFAB-25C7-9F3287A17FA3}"/>
                </a:ext>
              </a:extLst>
            </p:cNvPr>
            <p:cNvSpPr/>
            <p:nvPr userDrawn="1"/>
          </p:nvSpPr>
          <p:spPr>
            <a:xfrm>
              <a:off x="4721514"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2C7EFBA2-0929-8F29-6425-953A505073AC}"/>
                </a:ext>
              </a:extLst>
            </p:cNvPr>
            <p:cNvSpPr/>
            <p:nvPr userDrawn="1"/>
          </p:nvSpPr>
          <p:spPr>
            <a:xfrm flipV="1">
              <a:off x="6029325"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a:extLst>
                <a:ext uri="{FF2B5EF4-FFF2-40B4-BE49-F238E27FC236}">
                  <a16:creationId xmlns:a16="http://schemas.microsoft.com/office/drawing/2014/main" id="{3150093C-33A4-433E-2814-A007FA2582EC}"/>
                </a:ext>
              </a:extLst>
            </p:cNvPr>
            <p:cNvSpPr/>
            <p:nvPr userDrawn="1"/>
          </p:nvSpPr>
          <p:spPr>
            <a:xfrm>
              <a:off x="7337136"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a:extLst>
                <a:ext uri="{FF2B5EF4-FFF2-40B4-BE49-F238E27FC236}">
                  <a16:creationId xmlns:a16="http://schemas.microsoft.com/office/drawing/2014/main" id="{1764A5F0-29B8-6E7F-D5EA-335EF0800CB1}"/>
                </a:ext>
              </a:extLst>
            </p:cNvPr>
            <p:cNvSpPr/>
            <p:nvPr userDrawn="1"/>
          </p:nvSpPr>
          <p:spPr>
            <a:xfrm flipV="1">
              <a:off x="8644947"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467741208"/>
      </p:ext>
    </p:extLst>
  </p:cSld>
  <p:clrMapOvr>
    <a:masterClrMapping/>
  </p:clrMapOvr>
  <p:extLst>
    <p:ext uri="{DCECCB84-F9BA-43D5-87BE-67443E8EF086}">
      <p15:sldGuideLst xmlns:p15="http://schemas.microsoft.com/office/powerpoint/2012/main">
        <p15:guide id="1" pos="3840" userDrawn="1">
          <p15:clr>
            <a:srgbClr val="FBAE40"/>
          </p15:clr>
        </p15:guide>
        <p15:guide id="2" pos="5904" userDrawn="1">
          <p15:clr>
            <a:srgbClr val="FBAE40"/>
          </p15:clr>
        </p15:guide>
        <p15:guide id="3" pos="17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E280B-75AB-9C05-94BA-3C3092DE7DA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770D3FC-0135-CC36-6C42-31DE2E08D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F7CBBD0-B9C8-0771-9E48-BDE8030935E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E6CB72F-F3C5-EA7B-E870-F3317C466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55860AD-DA05-BFB6-D913-544DDDB6AA0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EE36088-54C6-7820-05AF-0A64B9E12582}"/>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8" name="Tijdelijke aanduiding voor voettekst 7">
            <a:extLst>
              <a:ext uri="{FF2B5EF4-FFF2-40B4-BE49-F238E27FC236}">
                <a16:creationId xmlns:a16="http://schemas.microsoft.com/office/drawing/2014/main" id="{05908CD6-D2D0-B750-8AD0-8322AC567E2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2CF98EE-C753-CD7E-3635-5DEA02337791}"/>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12252572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Tree>
    <p:extLst>
      <p:ext uri="{BB962C8B-B14F-4D97-AF65-F5344CB8AC3E}">
        <p14:creationId xmlns:p14="http://schemas.microsoft.com/office/powerpoint/2010/main" val="2186574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3BC8F8-C192-82E5-52A8-5EC44A6F531B}"/>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9/9/2025</a:t>
            </a:fld>
            <a:endParaRPr lang="en-US" dirty="0"/>
          </a:p>
        </p:txBody>
      </p:sp>
      <p:sp>
        <p:nvSpPr>
          <p:cNvPr id="6" name="Footer Placeholder 4">
            <a:extLst>
              <a:ext uri="{FF2B5EF4-FFF2-40B4-BE49-F238E27FC236}">
                <a16:creationId xmlns:a16="http://schemas.microsoft.com/office/drawing/2014/main" id="{B40A86D8-92FC-F468-2279-36E3003D1CC4}"/>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058030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05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5FA00-E3E0-2A0D-463C-9472F4D280A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1C7FA3B-3B5F-0BC2-BE04-BC2DDB4408E2}"/>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4" name="Tijdelijke aanduiding voor voettekst 3">
            <a:extLst>
              <a:ext uri="{FF2B5EF4-FFF2-40B4-BE49-F238E27FC236}">
                <a16:creationId xmlns:a16="http://schemas.microsoft.com/office/drawing/2014/main" id="{2EAA79F8-8672-9569-EFEC-0888F5C6604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FC7651-341B-7D76-42F2-88517C9D8065}"/>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239992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A65B12-B52A-2051-BF8A-4625E0073263}"/>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3" name="Tijdelijke aanduiding voor voettekst 2">
            <a:extLst>
              <a:ext uri="{FF2B5EF4-FFF2-40B4-BE49-F238E27FC236}">
                <a16:creationId xmlns:a16="http://schemas.microsoft.com/office/drawing/2014/main" id="{7B1386E2-0BA4-35E3-7FB0-6DAD169B7F0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7D09DA0-85F0-4FA9-7F4D-E47D1F459C15}"/>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168299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CDC0-640B-37A7-82C5-169D07547A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DA2A2F9-1032-D876-9798-134CF5BC4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4AC645-8064-B9C3-2785-FB1E3F61F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6FAFD4D-E457-1A39-62D4-35E2C39B4D52}"/>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6" name="Tijdelijke aanduiding voor voettekst 5">
            <a:extLst>
              <a:ext uri="{FF2B5EF4-FFF2-40B4-BE49-F238E27FC236}">
                <a16:creationId xmlns:a16="http://schemas.microsoft.com/office/drawing/2014/main" id="{3030064D-ABE9-135A-2486-FC5C1F9907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B5A19C-C56E-7539-0DB5-1A8FC49978E0}"/>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406918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5C7A4-52A2-8BC3-D9C7-7844098E77B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468AF1-2419-BF30-0155-545C64C15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08D2E5F-54FE-D1CB-C1EC-049A47719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FC52FE-CD68-45FE-2042-895031D425C6}"/>
              </a:ext>
            </a:extLst>
          </p:cNvPr>
          <p:cNvSpPr>
            <a:spLocks noGrp="1"/>
          </p:cNvSpPr>
          <p:nvPr>
            <p:ph type="dt" sz="half" idx="10"/>
          </p:nvPr>
        </p:nvSpPr>
        <p:spPr/>
        <p:txBody>
          <a:bodyPr/>
          <a:lstStyle/>
          <a:p>
            <a:fld id="{2AF169C6-E2BB-7649-9601-7A8067F2419D}" type="datetimeFigureOut">
              <a:rPr lang="nl-NL" smtClean="0"/>
              <a:t>9-9-2025</a:t>
            </a:fld>
            <a:endParaRPr lang="nl-NL"/>
          </a:p>
        </p:txBody>
      </p:sp>
      <p:sp>
        <p:nvSpPr>
          <p:cNvPr id="6" name="Tijdelijke aanduiding voor voettekst 5">
            <a:extLst>
              <a:ext uri="{FF2B5EF4-FFF2-40B4-BE49-F238E27FC236}">
                <a16:creationId xmlns:a16="http://schemas.microsoft.com/office/drawing/2014/main" id="{FF14A7BF-82C8-C206-392E-22A2C4FDEF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3AC0BD-1957-7F2E-F7FD-FDC206B0E159}"/>
              </a:ext>
            </a:extLst>
          </p:cNvPr>
          <p:cNvSpPr>
            <a:spLocks noGrp="1"/>
          </p:cNvSpPr>
          <p:nvPr>
            <p:ph type="sldNum" sz="quarter" idx="12"/>
          </p:nvPr>
        </p:nvSpPr>
        <p:spPr/>
        <p:txBody>
          <a:bodyPr/>
          <a:lstStyle/>
          <a:p>
            <a:fld id="{62A22DDB-A746-4845-9F92-9B9E59213852}" type="slidenum">
              <a:rPr lang="nl-NL" smtClean="0"/>
              <a:t>‹nr.›</a:t>
            </a:fld>
            <a:endParaRPr lang="nl-NL"/>
          </a:p>
        </p:txBody>
      </p:sp>
    </p:spTree>
    <p:extLst>
      <p:ext uri="{BB962C8B-B14F-4D97-AF65-F5344CB8AC3E}">
        <p14:creationId xmlns:p14="http://schemas.microsoft.com/office/powerpoint/2010/main" val="10004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C8F95AD-DB37-04DA-4166-568C0894A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9EFA4AC-567B-D90B-64D7-278028D1B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E3A47A-EABB-BAAB-6785-0A3BB13F3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F169C6-E2BB-7649-9601-7A8067F2419D}" type="datetimeFigureOut">
              <a:rPr lang="nl-NL" smtClean="0"/>
              <a:t>9-9-2025</a:t>
            </a:fld>
            <a:endParaRPr lang="nl-NL"/>
          </a:p>
        </p:txBody>
      </p:sp>
      <p:sp>
        <p:nvSpPr>
          <p:cNvPr id="5" name="Tijdelijke aanduiding voor voettekst 4">
            <a:extLst>
              <a:ext uri="{FF2B5EF4-FFF2-40B4-BE49-F238E27FC236}">
                <a16:creationId xmlns:a16="http://schemas.microsoft.com/office/drawing/2014/main" id="{75EAC36D-D262-0174-02DC-E029A56B9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410FFD06-6789-DB33-CA9B-9CFBE0673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22DDB-A746-4845-9F92-9B9E59213852}" type="slidenum">
              <a:rPr lang="nl-NL" smtClean="0"/>
              <a:t>‹nr.›</a:t>
            </a:fld>
            <a:endParaRPr lang="nl-NL"/>
          </a:p>
        </p:txBody>
      </p:sp>
    </p:spTree>
    <p:extLst>
      <p:ext uri="{BB962C8B-B14F-4D97-AF65-F5344CB8AC3E}">
        <p14:creationId xmlns:p14="http://schemas.microsoft.com/office/powerpoint/2010/main" val="417435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587375" y="1847056"/>
            <a:ext cx="11017250" cy="442674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9/9/2025</a:t>
            </a:fld>
            <a:endParaRPr lang="en-US"/>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587375" y="584200"/>
            <a:ext cx="11017250" cy="1016000"/>
          </a:xfrm>
          <a:prstGeom prst="rect">
            <a:avLst/>
          </a:prstGeom>
        </p:spPr>
        <p:txBody>
          <a:bodyPr vert="horz" lIns="91440" tIns="45720" rIns="91440" bIns="45720" rtlCol="0" anchor="ctr">
            <a:no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2" name="Group 1" hidden="1">
            <a:extLst>
              <a:ext uri="{FF2B5EF4-FFF2-40B4-BE49-F238E27FC236}">
                <a16:creationId xmlns:a16="http://schemas.microsoft.com/office/drawing/2014/main" id="{D1DC99F9-A7F1-6252-4614-8935178C640D}"/>
              </a:ext>
            </a:extLst>
          </p:cNvPr>
          <p:cNvGrpSpPr/>
          <p:nvPr userDrawn="1"/>
        </p:nvGrpSpPr>
        <p:grpSpPr>
          <a:xfrm>
            <a:off x="0" y="0"/>
            <a:ext cx="12192000" cy="6858000"/>
            <a:chOff x="0" y="0"/>
            <a:chExt cx="12192000" cy="6858000"/>
          </a:xfrm>
        </p:grpSpPr>
        <p:grpSp>
          <p:nvGrpSpPr>
            <p:cNvPr id="5" name="Group 4" hidden="1">
              <a:extLst>
                <a:ext uri="{FF2B5EF4-FFF2-40B4-BE49-F238E27FC236}">
                  <a16:creationId xmlns:a16="http://schemas.microsoft.com/office/drawing/2014/main" id="{00F77AEF-06A0-00D5-07FF-1CE8D96C08C5}"/>
                </a:ext>
              </a:extLst>
            </p:cNvPr>
            <p:cNvGrpSpPr/>
            <p:nvPr userDrawn="1"/>
          </p:nvGrpSpPr>
          <p:grpSpPr>
            <a:xfrm>
              <a:off x="0" y="0"/>
              <a:ext cx="12192000" cy="6858000"/>
              <a:chOff x="0" y="0"/>
              <a:chExt cx="5166360" cy="6858000"/>
            </a:xfrm>
            <a:noFill/>
          </p:grpSpPr>
          <p:sp>
            <p:nvSpPr>
              <p:cNvPr id="7" name="Rectangle 6" hidden="1">
                <a:extLst>
                  <a:ext uri="{FF2B5EF4-FFF2-40B4-BE49-F238E27FC236}">
                    <a16:creationId xmlns:a16="http://schemas.microsoft.com/office/drawing/2014/main" id="{398A29F7-61B0-EA0D-1C8E-CFD9C92AF445}"/>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BDA88EBB-EC25-8E05-1CBB-3E3416454070}"/>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D898337-1D11-2199-4C55-B40A7EC9CDA6}"/>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9F6CECDD-9413-B906-73B3-201D5601968A}"/>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hidden="1">
                <a:extLst>
                  <a:ext uri="{FF2B5EF4-FFF2-40B4-BE49-F238E27FC236}">
                    <a16:creationId xmlns:a16="http://schemas.microsoft.com/office/drawing/2014/main" id="{DBB8C9B5-F256-77F7-E6AF-0B4EBE0712AC}"/>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hidden="1">
                <a:extLst>
                  <a:ext uri="{FF2B5EF4-FFF2-40B4-BE49-F238E27FC236}">
                    <a16:creationId xmlns:a16="http://schemas.microsoft.com/office/drawing/2014/main" id="{06D913B3-BA38-D000-DCCB-4C0968BBFE73}"/>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Frame 5" hidden="1">
              <a:extLst>
                <a:ext uri="{FF2B5EF4-FFF2-40B4-BE49-F238E27FC236}">
                  <a16:creationId xmlns:a16="http://schemas.microsoft.com/office/drawing/2014/main" id="{16D9FA12-5625-D382-6496-D6AA2F4B07CD}"/>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107139545"/>
      </p:ext>
    </p:extLst>
  </p:cSld>
  <p:clrMap bg1="lt1" tx1="dk1" bg2="lt2" tx2="dk2" accent1="accent1" accent2="accent2" accent3="accent3" accent4="accent4" accent5="accent5" accent6="accent6" hlink="hlink" folHlink="folHlink"/>
  <p:sldLayoutIdLst>
    <p:sldLayoutId id="2147483662" r:id="rId1"/>
    <p:sldLayoutId id="2147483700" r:id="rId2"/>
    <p:sldLayoutId id="2147483701" r:id="rId3"/>
    <p:sldLayoutId id="2147483679" r:id="rId4"/>
    <p:sldLayoutId id="2147483702" r:id="rId5"/>
    <p:sldLayoutId id="2147483703" r:id="rId6"/>
    <p:sldLayoutId id="2147483665" r:id="rId7"/>
    <p:sldLayoutId id="2147483695" r:id="rId8"/>
    <p:sldLayoutId id="2147483688" r:id="rId9"/>
    <p:sldLayoutId id="2147483704" r:id="rId10"/>
    <p:sldLayoutId id="2147483705" r:id="rId11"/>
    <p:sldLayoutId id="2147483694" r:id="rId12"/>
    <p:sldLayoutId id="2147483693" r:id="rId13"/>
    <p:sldLayoutId id="2147483692" r:id="rId14"/>
    <p:sldLayoutId id="2147483706" r:id="rId15"/>
    <p:sldLayoutId id="2147483707" r:id="rId16"/>
    <p:sldLayoutId id="2147483672" r:id="rId17"/>
    <p:sldLayoutId id="2147483671" r:id="rId18"/>
    <p:sldLayoutId id="2147483663" r:id="rId19"/>
    <p:sldLayoutId id="2147483680" r:id="rId20"/>
    <p:sldLayoutId id="2147483673" r:id="rId21"/>
    <p:sldLayoutId id="2147483667" r:id="rId22"/>
    <p:sldLayoutId id="2147483668" r:id="rId23"/>
    <p:sldLayoutId id="2147483689" r:id="rId24"/>
    <p:sldLayoutId id="2147483675" r:id="rId25"/>
    <p:sldLayoutId id="2147483676" r:id="rId26"/>
    <p:sldLayoutId id="2147483677" r:id="rId27"/>
    <p:sldLayoutId id="2147483678" r:id="rId28"/>
    <p:sldLayoutId id="2147483690" r:id="rId29"/>
    <p:sldLayoutId id="2147483691" r:id="rId30"/>
    <p:sldLayoutId id="2147483684" r:id="rId31"/>
    <p:sldLayoutId id="2147483685" r:id="rId32"/>
    <p:sldLayoutId id="2147483686" r:id="rId33"/>
    <p:sldLayoutId id="2147483687" r:id="rId34"/>
    <p:sldLayoutId id="2147483696" r:id="rId35"/>
    <p:sldLayoutId id="2147483697" r:id="rId36"/>
    <p:sldLayoutId id="2147483698" r:id="rId37"/>
    <p:sldLayoutId id="2147483699" r:id="rId38"/>
    <p:sldLayoutId id="2147483669" r:id="rId39"/>
    <p:sldLayoutId id="2147483670" r:id="rId40"/>
    <p:sldLayoutId id="2147483708" r:id="rId41"/>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userDrawn="1">
          <p15:clr>
            <a:srgbClr val="F26B43"/>
          </p15:clr>
        </p15:guide>
        <p15:guide id="2" pos="370" userDrawn="1">
          <p15:clr>
            <a:srgbClr val="F26B43"/>
          </p15:clr>
        </p15:guide>
        <p15:guide id="3" pos="3840" userDrawn="1">
          <p15:clr>
            <a:srgbClr val="F26B43"/>
          </p15:clr>
        </p15:guide>
        <p15:guide id="4" pos="7310" userDrawn="1">
          <p15:clr>
            <a:srgbClr val="F26B43"/>
          </p15:clr>
        </p15:guide>
        <p15:guide id="5" orient="horz" pos="3952" userDrawn="1">
          <p15:clr>
            <a:srgbClr val="F26B43"/>
          </p15:clr>
        </p15:guide>
        <p15:guide id="6" orient="horz" pos="2160" userDrawn="1">
          <p15:clr>
            <a:srgbClr val="F26B43"/>
          </p15:clr>
        </p15:guide>
        <p15:guide id="7" pos="1277" userDrawn="1">
          <p15:clr>
            <a:srgbClr val="F26B43"/>
          </p15:clr>
        </p15:guide>
        <p15:guide id="8" pos="2570" userDrawn="1">
          <p15:clr>
            <a:srgbClr val="F26B43"/>
          </p15:clr>
        </p15:guide>
        <p15:guide id="9" pos="5110" userDrawn="1">
          <p15:clr>
            <a:srgbClr val="F26B43"/>
          </p15:clr>
        </p15:guide>
        <p15:guide id="10" pos="64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45FB-6161-36D5-9B62-FFB6C11F1423}"/>
              </a:ext>
            </a:extLst>
          </p:cNvPr>
          <p:cNvSpPr>
            <a:spLocks noGrp="1"/>
          </p:cNvSpPr>
          <p:nvPr>
            <p:ph type="ctrTitle"/>
          </p:nvPr>
        </p:nvSpPr>
        <p:spPr/>
        <p:txBody>
          <a:bodyPr/>
          <a:lstStyle/>
          <a:p>
            <a:r>
              <a:rPr lang="nl-NL" dirty="0"/>
              <a:t>Herziening </a:t>
            </a:r>
            <a:r>
              <a:rPr lang="nl-NL" dirty="0" err="1"/>
              <a:t>Stroke</a:t>
            </a:r>
            <a:r>
              <a:rPr lang="nl-NL" dirty="0"/>
              <a:t> Indexen</a:t>
            </a:r>
            <a:endParaRPr lang="ru-RU" dirty="0"/>
          </a:p>
        </p:txBody>
      </p:sp>
      <p:sp>
        <p:nvSpPr>
          <p:cNvPr id="3" name="Subtitle 2">
            <a:extLst>
              <a:ext uri="{FF2B5EF4-FFF2-40B4-BE49-F238E27FC236}">
                <a16:creationId xmlns:a16="http://schemas.microsoft.com/office/drawing/2014/main" id="{998F657C-B782-6CB9-57A1-346A9FA0FB48}"/>
              </a:ext>
            </a:extLst>
          </p:cNvPr>
          <p:cNvSpPr>
            <a:spLocks noGrp="1"/>
          </p:cNvSpPr>
          <p:nvPr>
            <p:ph type="subTitle" idx="1"/>
          </p:nvPr>
        </p:nvSpPr>
        <p:spPr/>
        <p:txBody>
          <a:bodyPr/>
          <a:lstStyle/>
          <a:p>
            <a:r>
              <a:rPr lang="nl-NL" dirty="0">
                <a:solidFill>
                  <a:schemeClr val="tx1">
                    <a:lumMod val="50000"/>
                    <a:lumOff val="50000"/>
                  </a:schemeClr>
                </a:solidFill>
              </a:rPr>
              <a:t>Handicap &amp; Regel Commissie</a:t>
            </a:r>
            <a:endParaRPr lang="ru-RU" dirty="0">
              <a:solidFill>
                <a:schemeClr val="tx1">
                  <a:lumMod val="50000"/>
                  <a:lumOff val="50000"/>
                </a:schemeClr>
              </a:solidFill>
            </a:endParaRPr>
          </a:p>
        </p:txBody>
      </p:sp>
      <p:pic>
        <p:nvPicPr>
          <p:cNvPr id="5" name="Tijdelijke aanduiding voor afbeelding 4">
            <a:extLst>
              <a:ext uri="{FF2B5EF4-FFF2-40B4-BE49-F238E27FC236}">
                <a16:creationId xmlns:a16="http://schemas.microsoft.com/office/drawing/2014/main" id="{F7DDFC78-58AD-1621-4E46-E2CAF51164C0}"/>
              </a:ext>
            </a:extLst>
          </p:cNvPr>
          <p:cNvPicPr>
            <a:picLocks noGrp="1" noChangeAspect="1"/>
          </p:cNvPicPr>
          <p:nvPr>
            <p:ph type="pic" sz="quarter" idx="13"/>
          </p:nvPr>
        </p:nvPicPr>
        <p:blipFill>
          <a:blip r:embed="rId3"/>
          <a:srcRect t="9777" b="9777"/>
          <a:stretch>
            <a:fillRect/>
          </a:stretch>
        </p:blipFill>
        <p:spPr>
          <a:prstGeom prst="rect">
            <a:avLst/>
          </a:prstGeom>
        </p:spPr>
      </p:pic>
    </p:spTree>
    <p:extLst>
      <p:ext uri="{BB962C8B-B14F-4D97-AF65-F5344CB8AC3E}">
        <p14:creationId xmlns:p14="http://schemas.microsoft.com/office/powerpoint/2010/main" val="740707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9FEEA381-E4AE-C7BF-AA12-86D4FC4A0056}"/>
              </a:ext>
            </a:extLst>
          </p:cNvPr>
          <p:cNvGraphicFramePr>
            <a:graphicFrameLocks noGrp="1"/>
          </p:cNvGraphicFramePr>
          <p:nvPr>
            <p:extLst>
              <p:ext uri="{D42A27DB-BD31-4B8C-83A1-F6EECF244321}">
                <p14:modId xmlns:p14="http://schemas.microsoft.com/office/powerpoint/2010/main" val="675228656"/>
              </p:ext>
            </p:extLst>
          </p:nvPr>
        </p:nvGraphicFramePr>
        <p:xfrm>
          <a:off x="983086" y="1574800"/>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endParaRPr lang="nl-NL" dirty="0"/>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endParaRPr lang="nl-NL"/>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endParaRPr lang="nl-NL" dirty="0"/>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endParaRPr lang="nl-NL" dirty="0"/>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endParaRPr lang="nl-NL" dirty="0"/>
                    </a:p>
                  </a:txBody>
                  <a:tcPr/>
                </a:tc>
                <a:extLst>
                  <a:ext uri="{0D108BD9-81ED-4DB2-BD59-A6C34878D82A}">
                    <a16:rowId xmlns:a16="http://schemas.microsoft.com/office/drawing/2014/main" val="4185524835"/>
                  </a:ext>
                </a:extLst>
              </a:tr>
            </a:tbl>
          </a:graphicData>
        </a:graphic>
      </p:graphicFrame>
      <p:sp>
        <p:nvSpPr>
          <p:cNvPr id="11" name="Titel 14">
            <a:extLst>
              <a:ext uri="{FF2B5EF4-FFF2-40B4-BE49-F238E27FC236}">
                <a16:creationId xmlns:a16="http://schemas.microsoft.com/office/drawing/2014/main" id="{CD572CB3-24C1-B32A-6D6E-6D77BE82215B}"/>
              </a:ext>
            </a:extLst>
          </p:cNvPr>
          <p:cNvSpPr>
            <a:spLocks noGrp="1"/>
          </p:cNvSpPr>
          <p:nvPr>
            <p:ph type="title"/>
          </p:nvPr>
        </p:nvSpPr>
        <p:spPr>
          <a:xfrm>
            <a:off x="743790" y="559000"/>
            <a:ext cx="10704417" cy="657201"/>
          </a:xfrm>
        </p:spPr>
        <p:txBody>
          <a:bodyPr/>
          <a:lstStyle/>
          <a:p>
            <a:r>
              <a:rPr lang="nl-NL" dirty="0" err="1"/>
              <a:t>Let’s</a:t>
            </a:r>
            <a:r>
              <a:rPr lang="nl-NL" dirty="0"/>
              <a:t> do </a:t>
            </a:r>
            <a:r>
              <a:rPr lang="nl-NL" dirty="0" err="1"/>
              <a:t>it</a:t>
            </a:r>
            <a:r>
              <a:rPr lang="nl-NL" dirty="0"/>
              <a:t> … op basis van objectieve richtlijnen </a:t>
            </a:r>
          </a:p>
        </p:txBody>
      </p:sp>
      <p:sp>
        <p:nvSpPr>
          <p:cNvPr id="2" name="Tekstvak 1">
            <a:extLst>
              <a:ext uri="{FF2B5EF4-FFF2-40B4-BE49-F238E27FC236}">
                <a16:creationId xmlns:a16="http://schemas.microsoft.com/office/drawing/2014/main" id="{7BD38B64-25AF-5CE3-CFB3-9A1CFC1B8726}"/>
              </a:ext>
            </a:extLst>
          </p:cNvPr>
          <p:cNvSpPr txBox="1"/>
          <p:nvPr/>
        </p:nvSpPr>
        <p:spPr>
          <a:xfrm>
            <a:off x="983086" y="5558118"/>
            <a:ext cx="10225827" cy="369332"/>
          </a:xfrm>
          <a:prstGeom prst="rect">
            <a:avLst/>
          </a:prstGeom>
          <a:noFill/>
        </p:spPr>
        <p:txBody>
          <a:bodyPr wrap="square" rtlCol="0">
            <a:spAutoFit/>
          </a:bodyPr>
          <a:lstStyle/>
          <a:p>
            <a:r>
              <a:rPr lang="nl-NL" dirty="0">
                <a:solidFill>
                  <a:srgbClr val="FF0000"/>
                </a:solidFill>
              </a:rPr>
              <a:t>Let wel dat de ‘Moeilijk’ cijfers bij deze invuloefening horen bij een oudere aanlevering van de NGF. </a:t>
            </a:r>
          </a:p>
        </p:txBody>
      </p:sp>
    </p:spTree>
    <p:extLst>
      <p:ext uri="{BB962C8B-B14F-4D97-AF65-F5344CB8AC3E}">
        <p14:creationId xmlns:p14="http://schemas.microsoft.com/office/powerpoint/2010/main" val="41183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9D75-5044-8F8C-B6F9-B6FBD9A853AA}"/>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D44AE9F7-2467-9B35-F400-3071B327A4CF}"/>
              </a:ext>
            </a:extLst>
          </p:cNvPr>
          <p:cNvGraphicFramePr>
            <a:graphicFrameLocks noGrp="1"/>
          </p:cNvGraphicFramePr>
          <p:nvPr>
            <p:extLst>
              <p:ext uri="{D42A27DB-BD31-4B8C-83A1-F6EECF244321}">
                <p14:modId xmlns:p14="http://schemas.microsoft.com/office/powerpoint/2010/main" val="2756552307"/>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endParaRPr lang="nl-NL" dirty="0"/>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endParaRPr lang="nl-NL"/>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endParaRPr lang="nl-NL" dirty="0"/>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endParaRPr lang="nl-NL" dirty="0"/>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endParaRPr lang="nl-NL" dirty="0"/>
                    </a:p>
                  </a:txBody>
                  <a:tcPr/>
                </a:tc>
                <a:extLst>
                  <a:ext uri="{0D108BD9-81ED-4DB2-BD59-A6C34878D82A}">
                    <a16:rowId xmlns:a16="http://schemas.microsoft.com/office/drawing/2014/main" val="4185524835"/>
                  </a:ext>
                </a:extLst>
              </a:tr>
            </a:tbl>
          </a:graphicData>
        </a:graphic>
      </p:graphicFrame>
      <p:sp>
        <p:nvSpPr>
          <p:cNvPr id="4" name="Tekstvak 3">
            <a:extLst>
              <a:ext uri="{FF2B5EF4-FFF2-40B4-BE49-F238E27FC236}">
                <a16:creationId xmlns:a16="http://schemas.microsoft.com/office/drawing/2014/main" id="{4FAA487E-D738-0A54-5E76-4C702F505FE4}"/>
              </a:ext>
            </a:extLst>
          </p:cNvPr>
          <p:cNvSpPr txBox="1"/>
          <p:nvPr/>
        </p:nvSpPr>
        <p:spPr>
          <a:xfrm>
            <a:off x="983086" y="4765183"/>
            <a:ext cx="10225827" cy="1384995"/>
          </a:xfrm>
          <a:prstGeom prst="rect">
            <a:avLst/>
          </a:prstGeom>
          <a:noFill/>
        </p:spPr>
        <p:txBody>
          <a:bodyPr wrap="square" rtlCol="0">
            <a:spAutoFit/>
          </a:bodyPr>
          <a:lstStyle/>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1 aan de moeilijkste van de holes 7, 8 of 9.</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2 aan de moeilijkste van de holes 13, 14 of 15.</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3 aan de moeilijkste van de holes 4, 5 en 6.</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4 aan de moeilijkste van de holes 10, 11 of 12.</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5 aan de moeilijkste van de holes 1, 2 of 3.</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6 aan de moeilijkste van de holes 16, 17 of 18.</a:t>
            </a:r>
          </a:p>
        </p:txBody>
      </p:sp>
    </p:spTree>
    <p:extLst>
      <p:ext uri="{BB962C8B-B14F-4D97-AF65-F5344CB8AC3E}">
        <p14:creationId xmlns:p14="http://schemas.microsoft.com/office/powerpoint/2010/main" val="187198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7129-DE2D-D836-186E-2FF6526DF3E3}"/>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CE5523E8-8ADE-AEC9-9047-06EB6EDB52C1}"/>
              </a:ext>
            </a:extLst>
          </p:cNvPr>
          <p:cNvGraphicFramePr>
            <a:graphicFrameLocks noGrp="1"/>
          </p:cNvGraphicFramePr>
          <p:nvPr>
            <p:extLst>
              <p:ext uri="{D42A27DB-BD31-4B8C-83A1-F6EECF244321}">
                <p14:modId xmlns:p14="http://schemas.microsoft.com/office/powerpoint/2010/main" val="3220350639"/>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endParaRPr lang="nl-NL" dirty="0"/>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endParaRPr lang="nl-NL"/>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endParaRPr lang="nl-NL" dirty="0"/>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endParaRPr lang="nl-NL" dirty="0"/>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endParaRPr lang="nl-NL" dirty="0"/>
                    </a:p>
                  </a:txBody>
                  <a:tcPr/>
                </a:tc>
                <a:extLst>
                  <a:ext uri="{0D108BD9-81ED-4DB2-BD59-A6C34878D82A}">
                    <a16:rowId xmlns:a16="http://schemas.microsoft.com/office/drawing/2014/main" val="4185524835"/>
                  </a:ext>
                </a:extLst>
              </a:tr>
            </a:tbl>
          </a:graphicData>
        </a:graphic>
      </p:graphicFrame>
      <p:sp>
        <p:nvSpPr>
          <p:cNvPr id="4" name="Tekstvak 3">
            <a:extLst>
              <a:ext uri="{FF2B5EF4-FFF2-40B4-BE49-F238E27FC236}">
                <a16:creationId xmlns:a16="http://schemas.microsoft.com/office/drawing/2014/main" id="{3DCE46C5-8CA7-3557-FF30-9AF9FC9AF688}"/>
              </a:ext>
            </a:extLst>
          </p:cNvPr>
          <p:cNvSpPr txBox="1"/>
          <p:nvPr/>
        </p:nvSpPr>
        <p:spPr>
          <a:xfrm>
            <a:off x="983086" y="4765183"/>
            <a:ext cx="10225827" cy="1384995"/>
          </a:xfrm>
          <a:prstGeom prst="rect">
            <a:avLst/>
          </a:prstGeom>
          <a:noFill/>
        </p:spPr>
        <p:txBody>
          <a:bodyPr wrap="square" rtlCol="0">
            <a:spAutoFit/>
          </a:bodyPr>
          <a:lstStyle/>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1 aan de moeilijkste van de holes 7, 8 of 9.</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2 aan de moeilijkste van de holes 13, 14 of 15.</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3 aan de moeilijkste van de holes 4, 5 en 6.</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4 aan de moeilijkste van de holes 10, 11 of 12.</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5 aan de moeilijkste van de holes 1, 2 of 3.</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6 aan de moeilijkste van de holes 16, 17 of 18.</a:t>
            </a:r>
          </a:p>
        </p:txBody>
      </p:sp>
    </p:spTree>
    <p:extLst>
      <p:ext uri="{BB962C8B-B14F-4D97-AF65-F5344CB8AC3E}">
        <p14:creationId xmlns:p14="http://schemas.microsoft.com/office/powerpoint/2010/main" val="162816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792FD-B8E3-A64D-249C-A0330556A43C}"/>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5FBDE909-A3A0-247D-6A98-D4E0B1396A01}"/>
              </a:ext>
            </a:extLst>
          </p:cNvPr>
          <p:cNvGraphicFramePr>
            <a:graphicFrameLocks noGrp="1"/>
          </p:cNvGraphicFramePr>
          <p:nvPr>
            <p:extLst>
              <p:ext uri="{D42A27DB-BD31-4B8C-83A1-F6EECF244321}">
                <p14:modId xmlns:p14="http://schemas.microsoft.com/office/powerpoint/2010/main" val="1042924368"/>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endParaRPr lang="nl-NL" dirty="0"/>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endParaRPr lang="nl-NL"/>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endParaRPr lang="nl-NL" dirty="0"/>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endParaRPr lang="nl-NL" dirty="0"/>
                    </a:p>
                  </a:txBody>
                  <a:tcPr/>
                </a:tc>
                <a:extLst>
                  <a:ext uri="{0D108BD9-81ED-4DB2-BD59-A6C34878D82A}">
                    <a16:rowId xmlns:a16="http://schemas.microsoft.com/office/drawing/2014/main" val="4185524835"/>
                  </a:ext>
                </a:extLst>
              </a:tr>
            </a:tbl>
          </a:graphicData>
        </a:graphic>
      </p:graphicFrame>
      <p:sp>
        <p:nvSpPr>
          <p:cNvPr id="4" name="Tekstvak 3">
            <a:extLst>
              <a:ext uri="{FF2B5EF4-FFF2-40B4-BE49-F238E27FC236}">
                <a16:creationId xmlns:a16="http://schemas.microsoft.com/office/drawing/2014/main" id="{58621DD0-A187-C50D-0FE9-6319BD664A3D}"/>
              </a:ext>
            </a:extLst>
          </p:cNvPr>
          <p:cNvSpPr txBox="1"/>
          <p:nvPr/>
        </p:nvSpPr>
        <p:spPr>
          <a:xfrm>
            <a:off x="983086" y="4765183"/>
            <a:ext cx="10225827" cy="1384995"/>
          </a:xfrm>
          <a:prstGeom prst="rect">
            <a:avLst/>
          </a:prstGeom>
          <a:noFill/>
        </p:spPr>
        <p:txBody>
          <a:bodyPr wrap="square" rtlCol="0">
            <a:spAutoFit/>
          </a:bodyPr>
          <a:lstStyle/>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1 aan de moeilijkste van de holes 7, 8 of 9.</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2 aan de moeilijkste van de holes 13, 14 of 15.</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3 aan de moeilijkste van de holes 4, 5 en 6.</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4 aan de moeilijkste van de holes 10, 11 of 12.</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5 aan de moeilijkste van de holes 1, 2 of 3.</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6 aan de moeilijkste van de holes 16, 17 of 18.</a:t>
            </a:r>
          </a:p>
        </p:txBody>
      </p:sp>
    </p:spTree>
    <p:extLst>
      <p:ext uri="{BB962C8B-B14F-4D97-AF65-F5344CB8AC3E}">
        <p14:creationId xmlns:p14="http://schemas.microsoft.com/office/powerpoint/2010/main" val="53949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14000-7C4F-6E7C-6F99-4894418E9C4F}"/>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567B10C8-F5F1-209B-18E8-E8EE2F9FA612}"/>
              </a:ext>
            </a:extLst>
          </p:cNvPr>
          <p:cNvGraphicFramePr>
            <a:graphicFrameLocks noGrp="1"/>
          </p:cNvGraphicFramePr>
          <p:nvPr>
            <p:extLst>
              <p:ext uri="{D42A27DB-BD31-4B8C-83A1-F6EECF244321}">
                <p14:modId xmlns:p14="http://schemas.microsoft.com/office/powerpoint/2010/main" val="2371253827"/>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endParaRPr lang="nl-NL" dirty="0"/>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endParaRPr lang="nl-NL" dirty="0"/>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endParaRPr lang="nl-NL" dirty="0"/>
                    </a:p>
                  </a:txBody>
                  <a:tcPr/>
                </a:tc>
                <a:extLst>
                  <a:ext uri="{0D108BD9-81ED-4DB2-BD59-A6C34878D82A}">
                    <a16:rowId xmlns:a16="http://schemas.microsoft.com/office/drawing/2014/main" val="4185524835"/>
                  </a:ext>
                </a:extLst>
              </a:tr>
            </a:tbl>
          </a:graphicData>
        </a:graphic>
      </p:graphicFrame>
      <p:sp>
        <p:nvSpPr>
          <p:cNvPr id="4" name="Tekstvak 3">
            <a:extLst>
              <a:ext uri="{FF2B5EF4-FFF2-40B4-BE49-F238E27FC236}">
                <a16:creationId xmlns:a16="http://schemas.microsoft.com/office/drawing/2014/main" id="{D9ABAC28-55B3-EFA6-6124-BB4308BEC3B8}"/>
              </a:ext>
            </a:extLst>
          </p:cNvPr>
          <p:cNvSpPr txBox="1"/>
          <p:nvPr/>
        </p:nvSpPr>
        <p:spPr>
          <a:xfrm>
            <a:off x="983086" y="4765183"/>
            <a:ext cx="10225827" cy="1384995"/>
          </a:xfrm>
          <a:prstGeom prst="rect">
            <a:avLst/>
          </a:prstGeom>
          <a:noFill/>
        </p:spPr>
        <p:txBody>
          <a:bodyPr wrap="square" rtlCol="0">
            <a:spAutoFit/>
          </a:bodyPr>
          <a:lstStyle/>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1 aan de moeilijkste van de holes 7, 8 of 9.</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2 aan de moeilijkste van de holes 13, 14 of 15.</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3 aan de moeilijkste van de holes 4, 5 en 6.</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4 aan de moeilijkste van de holes 10, 11 of 12.</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5 aan de moeilijkste van de holes 1, 2 of 3.</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6 aan de moeilijkste van de holes 16, 17 of 18.</a:t>
            </a:r>
          </a:p>
        </p:txBody>
      </p:sp>
    </p:spTree>
    <p:extLst>
      <p:ext uri="{BB962C8B-B14F-4D97-AF65-F5344CB8AC3E}">
        <p14:creationId xmlns:p14="http://schemas.microsoft.com/office/powerpoint/2010/main" val="417211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6287E-AF98-AB32-DA6D-544405AACF32}"/>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EA5EF3E2-0915-BB81-A56A-AD303FAF88E7}"/>
              </a:ext>
            </a:extLst>
          </p:cNvPr>
          <p:cNvGraphicFramePr>
            <a:graphicFrameLocks noGrp="1"/>
          </p:cNvGraphicFramePr>
          <p:nvPr>
            <p:extLst>
              <p:ext uri="{D42A27DB-BD31-4B8C-83A1-F6EECF244321}">
                <p14:modId xmlns:p14="http://schemas.microsoft.com/office/powerpoint/2010/main" val="1028376021"/>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endParaRPr lang="nl-NL" dirty="0"/>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endParaRPr lang="nl-NL" dirty="0"/>
                    </a:p>
                  </a:txBody>
                  <a:tcPr/>
                </a:tc>
                <a:extLst>
                  <a:ext uri="{0D108BD9-81ED-4DB2-BD59-A6C34878D82A}">
                    <a16:rowId xmlns:a16="http://schemas.microsoft.com/office/drawing/2014/main" val="4185524835"/>
                  </a:ext>
                </a:extLst>
              </a:tr>
            </a:tbl>
          </a:graphicData>
        </a:graphic>
      </p:graphicFrame>
      <p:sp>
        <p:nvSpPr>
          <p:cNvPr id="4" name="Tekstvak 3">
            <a:extLst>
              <a:ext uri="{FF2B5EF4-FFF2-40B4-BE49-F238E27FC236}">
                <a16:creationId xmlns:a16="http://schemas.microsoft.com/office/drawing/2014/main" id="{E8339078-127A-2EDD-9B88-A20530FA196A}"/>
              </a:ext>
            </a:extLst>
          </p:cNvPr>
          <p:cNvSpPr txBox="1"/>
          <p:nvPr/>
        </p:nvSpPr>
        <p:spPr>
          <a:xfrm>
            <a:off x="983086" y="4765183"/>
            <a:ext cx="10225827" cy="1384995"/>
          </a:xfrm>
          <a:prstGeom prst="rect">
            <a:avLst/>
          </a:prstGeom>
          <a:noFill/>
        </p:spPr>
        <p:txBody>
          <a:bodyPr wrap="square" rtlCol="0">
            <a:spAutoFit/>
          </a:bodyPr>
          <a:lstStyle/>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1 aan de moeilijkste van de holes 7, 8 of 9.</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2 aan de moeilijkste van de holes 13, 14 of 15.</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3 aan de moeilijkste van de holes 4, 5 en 6.</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4 aan de moeilijkste van de holes 10, 11 of 12.</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5 aan de moeilijkste van de holes 1, 2 of 3.</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6 aan de moeilijkste van de holes 16, 17 of 18.</a:t>
            </a:r>
          </a:p>
        </p:txBody>
      </p:sp>
    </p:spTree>
    <p:extLst>
      <p:ext uri="{BB962C8B-B14F-4D97-AF65-F5344CB8AC3E}">
        <p14:creationId xmlns:p14="http://schemas.microsoft.com/office/powerpoint/2010/main" val="124590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D85EA-9E88-12DF-DDA7-15DDBB0ED2EF}"/>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A58F9456-41B5-C0FA-4B28-B5EADC7D36D1}"/>
              </a:ext>
            </a:extLst>
          </p:cNvPr>
          <p:cNvGraphicFramePr>
            <a:graphicFrameLocks noGrp="1"/>
          </p:cNvGraphicFramePr>
          <p:nvPr>
            <p:extLst>
              <p:ext uri="{D42A27DB-BD31-4B8C-83A1-F6EECF244321}">
                <p14:modId xmlns:p14="http://schemas.microsoft.com/office/powerpoint/2010/main" val="2134439498"/>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endParaRPr lang="nl-NL" dirty="0"/>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endParaRPr lang="nl-NL" dirty="0"/>
                    </a:p>
                  </a:txBody>
                  <a:tcPr/>
                </a:tc>
                <a:extLst>
                  <a:ext uri="{0D108BD9-81ED-4DB2-BD59-A6C34878D82A}">
                    <a16:rowId xmlns:a16="http://schemas.microsoft.com/office/drawing/2014/main" val="4185524835"/>
                  </a:ext>
                </a:extLst>
              </a:tr>
            </a:tbl>
          </a:graphicData>
        </a:graphic>
      </p:graphicFrame>
      <p:sp>
        <p:nvSpPr>
          <p:cNvPr id="4" name="Tekstvak 3">
            <a:extLst>
              <a:ext uri="{FF2B5EF4-FFF2-40B4-BE49-F238E27FC236}">
                <a16:creationId xmlns:a16="http://schemas.microsoft.com/office/drawing/2014/main" id="{85BA448D-0C00-BFE3-2EE5-FA3FFB6CBD30}"/>
              </a:ext>
            </a:extLst>
          </p:cNvPr>
          <p:cNvSpPr txBox="1"/>
          <p:nvPr/>
        </p:nvSpPr>
        <p:spPr>
          <a:xfrm>
            <a:off x="983086" y="4765183"/>
            <a:ext cx="10225827" cy="1384995"/>
          </a:xfrm>
          <a:prstGeom prst="rect">
            <a:avLst/>
          </a:prstGeom>
          <a:noFill/>
        </p:spPr>
        <p:txBody>
          <a:bodyPr wrap="square" rtlCol="0">
            <a:spAutoFit/>
          </a:bodyPr>
          <a:lstStyle/>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1 aan de moeilijkste van de holes 7, 8 of 9.</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2 aan de moeilijkste van de holes 13, 14 of 15.</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3 aan de moeilijkste van de holes 4, 5 en 6.</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4 aan de moeilijkste van de holes 10, 11 of 12.</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5 aan de moeilijkste van de holes 1, 2 of 3.</a:t>
            </a:r>
          </a:p>
          <a:p>
            <a:pPr algn="l">
              <a:buFont typeface="Arial" panose="020B0604020202020204" pitchFamily="34" charset="0"/>
              <a:buChar char="•"/>
            </a:pPr>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6 aan de moeilijkste van de holes 16, 17 of 18.</a:t>
            </a:r>
          </a:p>
        </p:txBody>
      </p:sp>
    </p:spTree>
    <p:extLst>
      <p:ext uri="{BB962C8B-B14F-4D97-AF65-F5344CB8AC3E}">
        <p14:creationId xmlns:p14="http://schemas.microsoft.com/office/powerpoint/2010/main" val="75297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33707-AE92-7232-5A76-919D8AA0C438}"/>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86797ED4-B903-898A-496C-125DB4E90990}"/>
              </a:ext>
            </a:extLst>
          </p:cNvPr>
          <p:cNvGraphicFramePr>
            <a:graphicFrameLocks noGrp="1"/>
          </p:cNvGraphicFramePr>
          <p:nvPr>
            <p:extLst>
              <p:ext uri="{D42A27DB-BD31-4B8C-83A1-F6EECF244321}">
                <p14:modId xmlns:p14="http://schemas.microsoft.com/office/powerpoint/2010/main" val="332077833"/>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endParaRPr lang="nl-NL" dirty="0"/>
                    </a:p>
                  </a:txBody>
                  <a:tcPr/>
                </a:tc>
                <a:extLst>
                  <a:ext uri="{0D108BD9-81ED-4DB2-BD59-A6C34878D82A}">
                    <a16:rowId xmlns:a16="http://schemas.microsoft.com/office/drawing/2014/main" val="4185524835"/>
                  </a:ext>
                </a:extLst>
              </a:tr>
            </a:tbl>
          </a:graphicData>
        </a:graphic>
      </p:graphicFrame>
      <p:sp>
        <p:nvSpPr>
          <p:cNvPr id="4" name="Tekstvak 3">
            <a:extLst>
              <a:ext uri="{FF2B5EF4-FFF2-40B4-BE49-F238E27FC236}">
                <a16:creationId xmlns:a16="http://schemas.microsoft.com/office/drawing/2014/main" id="{16A6FFFB-3B06-6934-C9E5-B20592BB32A0}"/>
              </a:ext>
            </a:extLst>
          </p:cNvPr>
          <p:cNvSpPr txBox="1"/>
          <p:nvPr/>
        </p:nvSpPr>
        <p:spPr>
          <a:xfrm>
            <a:off x="983086" y="4765183"/>
            <a:ext cx="10225827" cy="1384995"/>
          </a:xfrm>
          <a:prstGeom prst="rect">
            <a:avLst/>
          </a:prstGeom>
          <a:noFill/>
        </p:spPr>
        <p:txBody>
          <a:bodyPr wrap="square" rtlCol="0">
            <a:spAutoFit/>
          </a:bodyPr>
          <a:lstStyle/>
          <a:p>
            <a:pPr algn="l"/>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1 aan de moeilijkste van de holes 7, 8 of 9.</a:t>
            </a:r>
          </a:p>
          <a:p>
            <a:pPr algn="l"/>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2 aan de moeilijkste van de holes 13, 14 of 15.</a:t>
            </a:r>
          </a:p>
          <a:p>
            <a:pPr algn="l"/>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3 aan de moeilijkste van de holes 4, 5 en 6.</a:t>
            </a:r>
          </a:p>
          <a:p>
            <a:pPr algn="l"/>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4 aan de moeilijkste van de holes 10, 11 of 12.</a:t>
            </a:r>
          </a:p>
          <a:p>
            <a:pPr algn="l"/>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5 aan de moeilijkste van de holes 1, 2 of 3.</a:t>
            </a:r>
          </a:p>
          <a:p>
            <a:pPr algn="l"/>
            <a:r>
              <a:rPr lang="nl-NL" sz="1400" b="0" i="0" u="none" strike="noStrike" dirty="0">
                <a:solidFill>
                  <a:srgbClr val="2964A2"/>
                </a:solidFill>
                <a:effectLst/>
              </a:rPr>
              <a:t>Geef </a:t>
            </a:r>
            <a:r>
              <a:rPr lang="nl-NL" sz="1400" b="0" i="0" u="none" strike="noStrike" dirty="0" err="1">
                <a:solidFill>
                  <a:srgbClr val="2964A2"/>
                </a:solidFill>
                <a:effectLst/>
              </a:rPr>
              <a:t>stroke</a:t>
            </a:r>
            <a:r>
              <a:rPr lang="nl-NL" sz="1400" b="0" i="0" u="none" strike="noStrike" dirty="0">
                <a:solidFill>
                  <a:srgbClr val="2964A2"/>
                </a:solidFill>
                <a:effectLst/>
              </a:rPr>
              <a:t> index 6 aan de moeilijkste van de holes 16, 17 of 18.</a:t>
            </a:r>
          </a:p>
        </p:txBody>
      </p:sp>
    </p:spTree>
    <p:extLst>
      <p:ext uri="{BB962C8B-B14F-4D97-AF65-F5344CB8AC3E}">
        <p14:creationId xmlns:p14="http://schemas.microsoft.com/office/powerpoint/2010/main" val="194106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904F-1B5E-ED96-5AAB-654FDCD414E7}"/>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3A33D5B9-BFE0-CABD-7132-8FD0D86638C3}"/>
              </a:ext>
            </a:extLst>
          </p:cNvPr>
          <p:cNvGraphicFramePr>
            <a:graphicFrameLocks noGrp="1"/>
          </p:cNvGraphicFramePr>
          <p:nvPr>
            <p:extLst>
              <p:ext uri="{D42A27DB-BD31-4B8C-83A1-F6EECF244321}">
                <p14:modId xmlns:p14="http://schemas.microsoft.com/office/powerpoint/2010/main" val="200194569"/>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endParaRPr lang="nl-NL"/>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endParaRPr lang="nl-NL" dirty="0"/>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B18AB867-E3F0-47B9-9057-94FBDF3425E7}"/>
              </a:ext>
            </a:extLst>
          </p:cNvPr>
          <p:cNvSpPr txBox="1"/>
          <p:nvPr/>
        </p:nvSpPr>
        <p:spPr>
          <a:xfrm>
            <a:off x="983086" y="4828280"/>
            <a:ext cx="10225826" cy="523220"/>
          </a:xfrm>
          <a:prstGeom prst="rect">
            <a:avLst/>
          </a:prstGeom>
          <a:noFill/>
        </p:spPr>
        <p:txBody>
          <a:bodyPr wrap="square">
            <a:spAutoFit/>
          </a:bodyPr>
          <a:lstStyle/>
          <a:p>
            <a:pPr algn="l"/>
            <a:r>
              <a:rPr lang="nl-NL" sz="1400" b="0" i="0" u="none" strike="noStrike" dirty="0">
                <a:solidFill>
                  <a:srgbClr val="2964A2"/>
                </a:solidFill>
                <a:effectLst/>
              </a:rPr>
              <a:t>Verdeel de </a:t>
            </a:r>
            <a:r>
              <a:rPr lang="nl-NL" sz="1400" b="0" i="0" u="none" strike="noStrike" dirty="0" err="1">
                <a:solidFill>
                  <a:srgbClr val="2964A2"/>
                </a:solidFill>
                <a:effectLst/>
              </a:rPr>
              <a:t>stroke</a:t>
            </a:r>
            <a:r>
              <a:rPr lang="nl-NL" sz="1400" b="0" i="0" u="none" strike="noStrike" dirty="0">
                <a:solidFill>
                  <a:srgbClr val="2964A2"/>
                </a:solidFill>
                <a:effectLst/>
              </a:rPr>
              <a:t> indexen 7 t/m 12 over bovenstaande groepen van 3 holes, iedere groep 1 index, op basis van moeilijkheidsgraad; d.w.z. dat index 7 niet in de groep van de holes 7, 8 of 9 hoeft te komen enz.</a:t>
            </a:r>
          </a:p>
        </p:txBody>
      </p:sp>
    </p:spTree>
    <p:extLst>
      <p:ext uri="{BB962C8B-B14F-4D97-AF65-F5344CB8AC3E}">
        <p14:creationId xmlns:p14="http://schemas.microsoft.com/office/powerpoint/2010/main" val="135620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8BEC-BF1D-B12A-CC49-CF4FA615861E}"/>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6A9FB093-6A70-0453-8BB9-B5ED1B756B82}"/>
              </a:ext>
            </a:extLst>
          </p:cNvPr>
          <p:cNvGraphicFramePr>
            <a:graphicFrameLocks noGrp="1"/>
          </p:cNvGraphicFramePr>
          <p:nvPr>
            <p:extLst>
              <p:ext uri="{D42A27DB-BD31-4B8C-83A1-F6EECF244321}">
                <p14:modId xmlns:p14="http://schemas.microsoft.com/office/powerpoint/2010/main" val="2698119528"/>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endParaRPr lang="nl-NL" dirty="0"/>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E709D2E1-0004-EFFB-4780-28EF107B4405}"/>
              </a:ext>
            </a:extLst>
          </p:cNvPr>
          <p:cNvSpPr txBox="1"/>
          <p:nvPr/>
        </p:nvSpPr>
        <p:spPr>
          <a:xfrm>
            <a:off x="983086" y="4828280"/>
            <a:ext cx="10225826" cy="523220"/>
          </a:xfrm>
          <a:prstGeom prst="rect">
            <a:avLst/>
          </a:prstGeom>
          <a:noFill/>
        </p:spPr>
        <p:txBody>
          <a:bodyPr wrap="square">
            <a:spAutoFit/>
          </a:bodyPr>
          <a:lstStyle/>
          <a:p>
            <a:pPr algn="l"/>
            <a:r>
              <a:rPr lang="nl-NL" sz="1400" b="0" i="0" u="none" strike="noStrike" dirty="0">
                <a:solidFill>
                  <a:srgbClr val="2964A2"/>
                </a:solidFill>
                <a:effectLst/>
              </a:rPr>
              <a:t>Verdeel de </a:t>
            </a:r>
            <a:r>
              <a:rPr lang="nl-NL" sz="1400" b="0" i="0" u="none" strike="noStrike" dirty="0" err="1">
                <a:solidFill>
                  <a:srgbClr val="2964A2"/>
                </a:solidFill>
                <a:effectLst/>
              </a:rPr>
              <a:t>stroke</a:t>
            </a:r>
            <a:r>
              <a:rPr lang="nl-NL" sz="1400" b="0" i="0" u="none" strike="noStrike" dirty="0">
                <a:solidFill>
                  <a:srgbClr val="2964A2"/>
                </a:solidFill>
                <a:effectLst/>
              </a:rPr>
              <a:t> indexen 7 t/m 12 over bovenstaande groepen van 3 holes, iedere groep 1 index, op basis van moeilijkheidsgraad; d.w.z. dat index 7 niet in de groep van de holes 7, 8 of 9 hoeft te komen enz.</a:t>
            </a:r>
          </a:p>
        </p:txBody>
      </p:sp>
    </p:spTree>
    <p:extLst>
      <p:ext uri="{BB962C8B-B14F-4D97-AF65-F5344CB8AC3E}">
        <p14:creationId xmlns:p14="http://schemas.microsoft.com/office/powerpoint/2010/main" val="338404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tekst, menu, document, papier&#10;&#10;Door AI gegenereerde inhoud is mogelijk onjuist.">
            <a:extLst>
              <a:ext uri="{FF2B5EF4-FFF2-40B4-BE49-F238E27FC236}">
                <a16:creationId xmlns:a16="http://schemas.microsoft.com/office/drawing/2014/main" id="{92CFDB1C-2FF4-168C-6CFF-E5CD9E50A291}"/>
              </a:ext>
            </a:extLst>
          </p:cNvPr>
          <p:cNvPicPr>
            <a:picLocks noChangeAspect="1"/>
          </p:cNvPicPr>
          <p:nvPr/>
        </p:nvPicPr>
        <p:blipFill>
          <a:blip r:embed="rId2"/>
          <a:stretch>
            <a:fillRect/>
          </a:stretch>
        </p:blipFill>
        <p:spPr>
          <a:xfrm>
            <a:off x="0" y="-1"/>
            <a:ext cx="12199485" cy="3865449"/>
          </a:xfrm>
          <a:prstGeom prst="rect">
            <a:avLst/>
          </a:prstGeom>
        </p:spPr>
      </p:pic>
      <p:sp>
        <p:nvSpPr>
          <p:cNvPr id="5" name="Tijdelijke aanduiding voor tekst 4">
            <a:extLst>
              <a:ext uri="{FF2B5EF4-FFF2-40B4-BE49-F238E27FC236}">
                <a16:creationId xmlns:a16="http://schemas.microsoft.com/office/drawing/2014/main" id="{78E0A748-3AE2-E9A3-CD3B-A89D2074C1FE}"/>
              </a:ext>
            </a:extLst>
          </p:cNvPr>
          <p:cNvSpPr>
            <a:spLocks noGrp="1"/>
          </p:cNvSpPr>
          <p:nvPr>
            <p:ph type="body" sz="half" idx="2"/>
          </p:nvPr>
        </p:nvSpPr>
        <p:spPr>
          <a:xfrm>
            <a:off x="990332" y="4086201"/>
            <a:ext cx="4972585" cy="2237327"/>
          </a:xfrm>
        </p:spPr>
        <p:txBody>
          <a:bodyPr vert="horz" lIns="91440" tIns="45720" rIns="91440" bIns="45720" rtlCol="0">
            <a:noAutofit/>
          </a:bodyPr>
          <a:lstStyle/>
          <a:p>
            <a:pPr>
              <a:lnSpc>
                <a:spcPct val="90000"/>
              </a:lnSpc>
            </a:pPr>
            <a:r>
              <a:rPr lang="en-US" sz="1400" b="1" kern="1200" dirty="0" err="1">
                <a:ea typeface="Calibri Bold" panose="020F0702030404030204" pitchFamily="34" charset="0"/>
                <a:cs typeface="Calibri Bold" panose="020F0702030404030204" pitchFamily="34" charset="0"/>
              </a:rPr>
              <a:t>Redenen</a:t>
            </a:r>
            <a:r>
              <a:rPr lang="en-US" sz="1400" b="1" kern="1200" dirty="0">
                <a:ea typeface="Calibri Bold" panose="020F0702030404030204" pitchFamily="34" charset="0"/>
                <a:cs typeface="Calibri Bold" panose="020F0702030404030204" pitchFamily="34" charset="0"/>
              </a:rPr>
              <a:t> </a:t>
            </a:r>
            <a:r>
              <a:rPr lang="en-US" sz="1400" b="1" kern="1200" dirty="0" err="1">
                <a:ea typeface="Calibri Bold" panose="020F0702030404030204" pitchFamily="34" charset="0"/>
                <a:cs typeface="Calibri Bold" panose="020F0702030404030204" pitchFamily="34" charset="0"/>
              </a:rPr>
              <a:t>voor</a:t>
            </a:r>
            <a:r>
              <a:rPr lang="en-US" sz="1400" b="1" kern="1200" dirty="0">
                <a:ea typeface="Calibri Bold" panose="020F0702030404030204" pitchFamily="34" charset="0"/>
                <a:cs typeface="Calibri Bold" panose="020F0702030404030204" pitchFamily="34" charset="0"/>
              </a:rPr>
              <a:t> </a:t>
            </a:r>
            <a:r>
              <a:rPr lang="en-US" sz="1400" b="1" kern="1200" dirty="0" err="1">
                <a:ea typeface="Calibri Bold" panose="020F0702030404030204" pitchFamily="34" charset="0"/>
                <a:cs typeface="Calibri Bold" panose="020F0702030404030204" pitchFamily="34" charset="0"/>
              </a:rPr>
              <a:t>herziening</a:t>
            </a:r>
            <a:endParaRPr lang="en-US" sz="1400" b="1" kern="1200" dirty="0">
              <a:ea typeface="Calibri Bold" panose="020F0702030404030204" pitchFamily="34" charset="0"/>
              <a:cs typeface="Calibri Bold" panose="020F0702030404030204" pitchFamily="34" charset="0"/>
            </a:endParaRPr>
          </a:p>
          <a:p>
            <a:pPr>
              <a:lnSpc>
                <a:spcPct val="90000"/>
              </a:lnSpc>
            </a:pPr>
            <a:r>
              <a:rPr lang="en-US" sz="1400" b="0" i="0" u="none" strike="noStrike" kern="1200" dirty="0">
                <a:solidFill>
                  <a:schemeClr val="tx1">
                    <a:lumMod val="50000"/>
                    <a:lumOff val="50000"/>
                  </a:schemeClr>
                </a:solidFill>
                <a:effectLst/>
              </a:rPr>
              <a:t>De </a:t>
            </a:r>
            <a:r>
              <a:rPr lang="en-US" sz="1400" b="0" i="0" u="none" strike="noStrike" kern="1200" dirty="0" err="1">
                <a:solidFill>
                  <a:schemeClr val="tx1">
                    <a:lumMod val="50000"/>
                    <a:lumOff val="50000"/>
                  </a:schemeClr>
                </a:solidFill>
                <a:effectLst/>
              </a:rPr>
              <a:t>bestaande</a:t>
            </a:r>
            <a:r>
              <a:rPr lang="en-US" sz="1400" b="0" i="0" u="none" strike="noStrike" kern="1200" dirty="0">
                <a:solidFill>
                  <a:schemeClr val="tx1">
                    <a:lumMod val="50000"/>
                    <a:lumOff val="50000"/>
                  </a:schemeClr>
                </a:solidFill>
                <a:effectLst/>
              </a:rPr>
              <a:t> stroke </a:t>
            </a:r>
            <a:r>
              <a:rPr lang="en-US" sz="1400" b="0" i="0" u="none" strike="noStrike" kern="1200" dirty="0" err="1">
                <a:solidFill>
                  <a:schemeClr val="tx1">
                    <a:lumMod val="50000"/>
                    <a:lumOff val="50000"/>
                  </a:schemeClr>
                </a:solidFill>
                <a:effectLst/>
              </a:rPr>
              <a:t>indexen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zijn</a:t>
            </a:r>
            <a:r>
              <a:rPr lang="en-US" sz="1400" b="0" i="0" u="none" strike="noStrike" kern="1200" dirty="0">
                <a:solidFill>
                  <a:schemeClr val="tx1">
                    <a:lumMod val="50000"/>
                    <a:lumOff val="50000"/>
                  </a:schemeClr>
                </a:solidFill>
                <a:effectLst/>
              </a:rPr>
              <a:t> al </a:t>
            </a:r>
            <a:r>
              <a:rPr lang="en-US" sz="1400" b="0" i="0" u="none" strike="noStrike" kern="1200" dirty="0" err="1">
                <a:solidFill>
                  <a:schemeClr val="tx1">
                    <a:lumMod val="50000"/>
                    <a:lumOff val="50000"/>
                  </a:schemeClr>
                </a:solidFill>
                <a:effectLst/>
              </a:rPr>
              <a:t>geruime</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tijd</a:t>
            </a:r>
            <a:r>
              <a:rPr lang="en-US" sz="1400" b="0" i="0" u="none" strike="noStrike" kern="1200" dirty="0">
                <a:solidFill>
                  <a:schemeClr val="tx1">
                    <a:lumMod val="50000"/>
                    <a:lumOff val="50000"/>
                  </a:schemeClr>
                </a:solidFill>
                <a:effectLst/>
              </a:rPr>
              <a:t> in </a:t>
            </a:r>
            <a:r>
              <a:rPr lang="en-US" sz="1400" b="0" i="0" u="none" strike="noStrike" kern="1200" dirty="0" err="1">
                <a:solidFill>
                  <a:schemeClr val="tx1">
                    <a:lumMod val="50000"/>
                    <a:lumOff val="50000"/>
                  </a:schemeClr>
                </a:solidFill>
                <a:effectLst/>
              </a:rPr>
              <a:t>gebruik</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Sindsdien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zijn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verschillende</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aanpassingen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aan</a:t>
            </a:r>
            <a:r>
              <a:rPr lang="en-US" sz="1400" b="0" i="0" u="none" strike="noStrike" kern="1200" dirty="0">
                <a:solidFill>
                  <a:schemeClr val="tx1">
                    <a:lumMod val="50000"/>
                    <a:lumOff val="50000"/>
                  </a:schemeClr>
                </a:solidFill>
                <a:effectLst/>
              </a:rPr>
              <a:t> de </a:t>
            </a:r>
            <a:r>
              <a:rPr lang="en-US" sz="1400" b="0" i="0" u="none" strike="noStrike" kern="1200" dirty="0" err="1">
                <a:solidFill>
                  <a:schemeClr val="tx1">
                    <a:lumMod val="50000"/>
                    <a:lumOff val="50000"/>
                  </a:schemeClr>
                </a:solidFill>
                <a:effectLst/>
              </a:rPr>
              <a:t>golfbaan</a:t>
            </a:r>
            <a:r>
              <a:rPr lang="en-US" sz="1400" b="0" i="0" u="none" strike="noStrike" kern="1200" dirty="0">
                <a:solidFill>
                  <a:schemeClr val="tx1">
                    <a:lumMod val="50000"/>
                    <a:lumOff val="50000"/>
                  </a:schemeClr>
                </a:solidFill>
                <a:effectLst/>
              </a:rPr>
              <a:t> </a:t>
            </a:r>
            <a:r>
              <a:rPr lang="en-US" sz="1400" dirty="0" err="1">
                <a:solidFill>
                  <a:schemeClr val="tx1">
                    <a:lumMod val="50000"/>
                    <a:lumOff val="50000"/>
                  </a:schemeClr>
                </a:solidFill>
              </a:rPr>
              <a:t>doorgevoerd</a:t>
            </a:r>
            <a:r>
              <a:rPr lang="en-US" sz="1400" b="0" i="0" u="none" strike="noStrike" kern="1200" dirty="0">
                <a:solidFill>
                  <a:schemeClr val="tx1">
                    <a:lumMod val="50000"/>
                    <a:lumOff val="50000"/>
                  </a:schemeClr>
                </a:solidFill>
                <a:effectLst/>
              </a:rPr>
              <a:t>. </a:t>
            </a:r>
            <a:r>
              <a:rPr lang="en-US" sz="1400" dirty="0">
                <a:solidFill>
                  <a:schemeClr val="tx1">
                    <a:lumMod val="50000"/>
                    <a:lumOff val="50000"/>
                  </a:schemeClr>
                </a:solidFill>
              </a:rPr>
              <a:t>D</a:t>
            </a:r>
            <a:r>
              <a:rPr lang="en-US" sz="1400" b="0" i="0" u="none" strike="noStrike" kern="1200" dirty="0">
                <a:solidFill>
                  <a:schemeClr val="tx1">
                    <a:lumMod val="50000"/>
                    <a:lumOff val="50000"/>
                  </a:schemeClr>
                </a:solidFill>
                <a:effectLst/>
              </a:rPr>
              <a:t>e </a:t>
            </a:r>
            <a:r>
              <a:rPr lang="en-US" sz="1400" b="0" i="0" u="none" strike="noStrike" kern="1200" dirty="0" err="1">
                <a:solidFill>
                  <a:schemeClr val="tx1">
                    <a:lumMod val="50000"/>
                    <a:lumOff val="50000"/>
                  </a:schemeClr>
                </a:solidFill>
                <a:effectLst/>
              </a:rPr>
              <a:t>visie</a:t>
            </a:r>
            <a:r>
              <a:rPr lang="en-US" sz="1400" b="0" i="0" u="none" strike="noStrike" kern="1200" dirty="0">
                <a:solidFill>
                  <a:schemeClr val="tx1">
                    <a:lumMod val="50000"/>
                    <a:lumOff val="50000"/>
                  </a:schemeClr>
                </a:solidFill>
                <a:effectLst/>
              </a:rPr>
              <a:t> op wat </a:t>
            </a:r>
            <a:r>
              <a:rPr lang="en-US" sz="1400" b="0" i="0" u="none" strike="noStrike" kern="1200" dirty="0" err="1">
                <a:solidFill>
                  <a:schemeClr val="tx1">
                    <a:lumMod val="50000"/>
                    <a:lumOff val="50000"/>
                  </a:schemeClr>
                </a:solidFill>
                <a:effectLst/>
              </a:rPr>
              <a:t>een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optimale</a:t>
            </a:r>
            <a:r>
              <a:rPr lang="en-US" sz="1400" b="0" i="0" u="none" strike="noStrike" kern="1200" dirty="0">
                <a:solidFill>
                  <a:schemeClr val="tx1">
                    <a:lumMod val="50000"/>
                    <a:lumOff val="50000"/>
                  </a:schemeClr>
                </a:solidFill>
                <a:effectLst/>
              </a:rPr>
              <a:t> stroke index </a:t>
            </a:r>
            <a:r>
              <a:rPr lang="en-US" sz="1400" b="0" i="0" u="none" strike="noStrike" kern="1200" dirty="0" err="1">
                <a:solidFill>
                  <a:schemeClr val="tx1">
                    <a:lumMod val="50000"/>
                    <a:lumOff val="50000"/>
                  </a:schemeClr>
                </a:solidFill>
                <a:effectLst/>
              </a:rPr>
              <a:t>inhoudt</a:t>
            </a:r>
            <a:r>
              <a:rPr lang="en-US" sz="1400" b="0" i="0" u="none" strike="noStrike" kern="1200" dirty="0">
                <a:solidFill>
                  <a:schemeClr val="tx1">
                    <a:lumMod val="50000"/>
                    <a:lumOff val="50000"/>
                  </a:schemeClr>
                </a:solidFill>
                <a:effectLst/>
              </a:rPr>
              <a:t> is </a:t>
            </a:r>
            <a:r>
              <a:rPr lang="en-US" sz="1400" b="0" i="0" u="none" strike="noStrike" kern="1200" dirty="0" err="1">
                <a:solidFill>
                  <a:schemeClr val="tx1">
                    <a:lumMod val="50000"/>
                    <a:lumOff val="50000"/>
                  </a:schemeClr>
                </a:solidFill>
                <a:effectLst/>
              </a:rPr>
              <a:t>bovendien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aanzienlijk</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geëvolueerd</a:t>
            </a:r>
            <a:r>
              <a:rPr lang="en-US" sz="1400" b="0" i="0" u="none" strike="noStrike" kern="1200" dirty="0">
                <a:solidFill>
                  <a:schemeClr val="tx1">
                    <a:lumMod val="50000"/>
                    <a:lumOff val="50000"/>
                  </a:schemeClr>
                </a:solidFill>
                <a:effectLst/>
              </a:rPr>
              <a:t>. </a:t>
            </a:r>
          </a:p>
          <a:p>
            <a:pPr>
              <a:lnSpc>
                <a:spcPct val="90000"/>
              </a:lnSpc>
            </a:pPr>
            <a:r>
              <a:rPr lang="en-US" sz="1400" b="0" i="0" u="none" strike="noStrike" kern="1200" dirty="0">
                <a:solidFill>
                  <a:schemeClr val="tx1">
                    <a:lumMod val="50000"/>
                    <a:lumOff val="50000"/>
                  </a:schemeClr>
                </a:solidFill>
                <a:effectLst/>
              </a:rPr>
              <a:t>Nu </a:t>
            </a:r>
            <a:r>
              <a:rPr lang="en-US" sz="1400" b="0" i="0" u="none" strike="noStrike" kern="1200" dirty="0" err="1">
                <a:solidFill>
                  <a:schemeClr val="tx1">
                    <a:lumMod val="50000"/>
                    <a:lumOff val="50000"/>
                  </a:schemeClr>
                </a:solidFill>
                <a:effectLst/>
              </a:rPr>
              <a:t>lijkt</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een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geschikt</a:t>
            </a:r>
            <a:r>
              <a:rPr lang="en-US" sz="1400" b="0" i="0" u="none" strike="noStrike" kern="1200" dirty="0">
                <a:solidFill>
                  <a:schemeClr val="tx1">
                    <a:lumMod val="50000"/>
                    <a:lumOff val="50000"/>
                  </a:schemeClr>
                </a:solidFill>
                <a:effectLst/>
              </a:rPr>
              <a:t> moment om de </a:t>
            </a:r>
            <a:r>
              <a:rPr lang="en-US" sz="1400" b="0" i="0" u="none" strike="noStrike" kern="1200" dirty="0" err="1">
                <a:solidFill>
                  <a:schemeClr val="tx1">
                    <a:lumMod val="50000"/>
                    <a:lumOff val="50000"/>
                  </a:schemeClr>
                </a:solidFill>
                <a:effectLst/>
              </a:rPr>
              <a:t>huidige</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situatie</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kritisch</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te</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evalueren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en</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mogelijk</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te</a:t>
            </a:r>
            <a:r>
              <a:rPr lang="en-US" sz="1400" b="0" i="0" u="none" strike="noStrike" kern="1200" dirty="0">
                <a:solidFill>
                  <a:schemeClr val="tx1">
                    <a:lumMod val="50000"/>
                    <a:lumOff val="50000"/>
                  </a:schemeClr>
                </a:solidFill>
                <a:effectLst/>
              </a:rPr>
              <a:t> </a:t>
            </a:r>
            <a:r>
              <a:rPr lang="en-US" sz="1400" b="0" i="0" u="none" strike="noStrike" kern="1200" dirty="0" err="1">
                <a:solidFill>
                  <a:schemeClr val="tx1">
                    <a:lumMod val="50000"/>
                    <a:lumOff val="50000"/>
                  </a:schemeClr>
                </a:solidFill>
                <a:effectLst/>
              </a:rPr>
              <a:t>herzien</a:t>
            </a:r>
            <a:r>
              <a:rPr lang="en-US" sz="1400" b="0" i="0" u="none" strike="noStrike" kern="1200" dirty="0">
                <a:solidFill>
                  <a:schemeClr val="tx1">
                    <a:lumMod val="50000"/>
                    <a:lumOff val="50000"/>
                  </a:schemeClr>
                </a:solidFill>
                <a:effectLst/>
              </a:rPr>
              <a:t>.</a:t>
            </a:r>
            <a:endParaRPr lang="en-US" sz="1400" kern="1200" dirty="0">
              <a:solidFill>
                <a:schemeClr val="tx1">
                  <a:lumMod val="50000"/>
                  <a:lumOff val="50000"/>
                </a:schemeClr>
              </a:solidFill>
            </a:endParaRPr>
          </a:p>
        </p:txBody>
      </p:sp>
      <p:sp>
        <p:nvSpPr>
          <p:cNvPr id="6" name="Tijdelijke aanduiding voor tekst 3">
            <a:extLst>
              <a:ext uri="{FF2B5EF4-FFF2-40B4-BE49-F238E27FC236}">
                <a16:creationId xmlns:a16="http://schemas.microsoft.com/office/drawing/2014/main" id="{76B0F33C-6393-6820-A0E2-C25AC1C61E6F}"/>
              </a:ext>
            </a:extLst>
          </p:cNvPr>
          <p:cNvSpPr txBox="1">
            <a:spLocks/>
          </p:cNvSpPr>
          <p:nvPr/>
        </p:nvSpPr>
        <p:spPr>
          <a:xfrm>
            <a:off x="4349750" y="1941688"/>
            <a:ext cx="3492000" cy="59384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lumMod val="75000"/>
                    <a:lumOff val="25000"/>
                  </a:schemeClr>
                </a:solidFill>
                <a:latin typeface="+mj-lt"/>
                <a:ea typeface="Calibri Bold" panose="020F0702030404030204" pitchFamily="34" charset="0"/>
                <a:cs typeface="Calibri Bold" panose="020F07020304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Roboto" panose="02000000000000000000" pitchFamily="2" charset="0"/>
                <a:cs typeface="Roboto"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1000"/>
              </a:spcBef>
            </a:pPr>
            <a:endParaRPr lang="en-US" b="1" kern="1200" dirty="0">
              <a:latin typeface="+mj-lt"/>
              <a:ea typeface="Calibri Bold" panose="020F0702030404030204" pitchFamily="34" charset="0"/>
              <a:cs typeface="Calibri Bold" panose="020F0702030404030204" pitchFamily="34" charset="0"/>
            </a:endParaRPr>
          </a:p>
        </p:txBody>
      </p:sp>
      <p:sp>
        <p:nvSpPr>
          <p:cNvPr id="7" name="Tijdelijke aanduiding voor tekst 4">
            <a:extLst>
              <a:ext uri="{FF2B5EF4-FFF2-40B4-BE49-F238E27FC236}">
                <a16:creationId xmlns:a16="http://schemas.microsoft.com/office/drawing/2014/main" id="{52B5335F-82EC-A46E-CE60-3930097AAB63}"/>
              </a:ext>
            </a:extLst>
          </p:cNvPr>
          <p:cNvSpPr txBox="1">
            <a:spLocks/>
          </p:cNvSpPr>
          <p:nvPr/>
        </p:nvSpPr>
        <p:spPr>
          <a:xfrm>
            <a:off x="6096000" y="4086201"/>
            <a:ext cx="5391956" cy="22373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1000"/>
              </a:spcBef>
            </a:pPr>
            <a:r>
              <a:rPr lang="en-US" sz="1400" b="1" kern="1200" dirty="0">
                <a:ea typeface="Calibri Bold" panose="020F0702030404030204" pitchFamily="34" charset="0"/>
                <a:cs typeface="Calibri Bold" panose="020F0702030404030204" pitchFamily="34" charset="0"/>
              </a:rPr>
              <a:t>Doel van </a:t>
            </a:r>
            <a:r>
              <a:rPr lang="en-US" sz="1400" b="1" kern="1200" dirty="0" err="1">
                <a:ea typeface="Calibri Bold" panose="020F0702030404030204" pitchFamily="34" charset="0"/>
                <a:cs typeface="Calibri Bold" panose="020F0702030404030204" pitchFamily="34" charset="0"/>
              </a:rPr>
              <a:t>herziening</a:t>
            </a:r>
            <a:endParaRPr lang="en-US" sz="1400" b="1" kern="1200" dirty="0">
              <a:ea typeface="Calibri Bold" panose="020F0702030404030204" pitchFamily="34" charset="0"/>
              <a:cs typeface="Calibri Bold" panose="020F0702030404030204" pitchFamily="34" charset="0"/>
            </a:endParaRPr>
          </a:p>
          <a:p>
            <a:pPr>
              <a:lnSpc>
                <a:spcPct val="90000"/>
              </a:lnSpc>
              <a:spcBef>
                <a:spcPts val="1000"/>
              </a:spcBef>
            </a:pP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Het is in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lijn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met de principes van het WHS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moderne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golfpraktijken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om stroke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indexen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te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hebben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die de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aangetoonde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moeilijkheid</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van de holes correct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weergeven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a:t>
            </a:r>
          </a:p>
          <a:p>
            <a:pPr>
              <a:lnSpc>
                <a:spcPct val="90000"/>
              </a:lnSpc>
              <a:spcBef>
                <a:spcPts val="1000"/>
              </a:spcBef>
            </a:pP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Door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een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datagedreven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aanpak</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bij</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de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herziening</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kan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de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commissie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ervoor</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zorgen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dat</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de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nieuwe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stroke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indexen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een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accurate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weergave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zijn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van de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huidige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baanmoeilijkheid</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in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lijn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zijn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met de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moderne</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golfpraktijken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a:t>
            </a:r>
            <a:r>
              <a:rPr lang="en-US" sz="1400" b="0" i="0" u="none" strike="noStrike" kern="1200" dirty="0" err="1">
                <a:solidFill>
                  <a:schemeClr val="tx1">
                    <a:lumMod val="50000"/>
                    <a:lumOff val="50000"/>
                  </a:schemeClr>
                </a:solidFill>
                <a:effectLst/>
                <a:ea typeface="Roboto" panose="02000000000000000000" pitchFamily="2" charset="0"/>
                <a:cs typeface="Roboto" panose="02000000000000000000" pitchFamily="2" charset="0"/>
              </a:rPr>
              <a:t>en</a:t>
            </a:r>
            <a:r>
              <a:rPr lang="en-US" sz="1400" b="0" i="0" u="none" strike="noStrike" kern="1200" dirty="0">
                <a:solidFill>
                  <a:schemeClr val="tx1">
                    <a:lumMod val="50000"/>
                    <a:lumOff val="50000"/>
                  </a:schemeClr>
                </a:solidFill>
                <a:effectLst/>
                <a:ea typeface="Roboto" panose="02000000000000000000" pitchFamily="2" charset="0"/>
                <a:cs typeface="Roboto" panose="02000000000000000000" pitchFamily="2" charset="0"/>
              </a:rPr>
              <a:t> het WHS.</a:t>
            </a:r>
            <a:endParaRPr lang="en-US" sz="1400" kern="1200" dirty="0">
              <a:solidFill>
                <a:schemeClr val="tx1">
                  <a:lumMod val="50000"/>
                  <a:lumOff val="50000"/>
                </a:schemeClr>
              </a:solidFill>
              <a:ea typeface="Roboto" panose="02000000000000000000" pitchFamily="2" charset="0"/>
              <a:cs typeface="Roboto" panose="02000000000000000000" pitchFamily="2" charset="0"/>
            </a:endParaRPr>
          </a:p>
        </p:txBody>
      </p:sp>
      <p:sp>
        <p:nvSpPr>
          <p:cNvPr id="15" name="Titel 14">
            <a:extLst>
              <a:ext uri="{FF2B5EF4-FFF2-40B4-BE49-F238E27FC236}">
                <a16:creationId xmlns:a16="http://schemas.microsoft.com/office/drawing/2014/main" id="{287C08A2-EBD8-291A-8F63-2A347168ACE2}"/>
              </a:ext>
            </a:extLst>
          </p:cNvPr>
          <p:cNvSpPr>
            <a:spLocks noGrp="1"/>
          </p:cNvSpPr>
          <p:nvPr>
            <p:ph type="title"/>
          </p:nvPr>
        </p:nvSpPr>
        <p:spPr>
          <a:xfrm>
            <a:off x="925937" y="2723880"/>
            <a:ext cx="4431674" cy="1141569"/>
          </a:xfrm>
        </p:spPr>
        <p:txBody>
          <a:bodyPr/>
          <a:lstStyle/>
          <a:p>
            <a:r>
              <a:rPr lang="nl-NL" dirty="0"/>
              <a:t>Waarom herzien ?</a:t>
            </a:r>
          </a:p>
        </p:txBody>
      </p:sp>
    </p:spTree>
    <p:extLst>
      <p:ext uri="{BB962C8B-B14F-4D97-AF65-F5344CB8AC3E}">
        <p14:creationId xmlns:p14="http://schemas.microsoft.com/office/powerpoint/2010/main" val="214368905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873AC-2217-161D-4360-5BE206BFD46C}"/>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C2042164-6F0E-BAD5-9A30-4DACB14B7B33}"/>
              </a:ext>
            </a:extLst>
          </p:cNvPr>
          <p:cNvGraphicFramePr>
            <a:graphicFrameLocks noGrp="1"/>
          </p:cNvGraphicFramePr>
          <p:nvPr>
            <p:extLst>
              <p:ext uri="{D42A27DB-BD31-4B8C-83A1-F6EECF244321}">
                <p14:modId xmlns:p14="http://schemas.microsoft.com/office/powerpoint/2010/main" val="3303182148"/>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endParaRPr lang="nl-NL"/>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008916E3-55B7-0269-5C4B-37C4AFCF71EF}"/>
              </a:ext>
            </a:extLst>
          </p:cNvPr>
          <p:cNvSpPr txBox="1"/>
          <p:nvPr/>
        </p:nvSpPr>
        <p:spPr>
          <a:xfrm>
            <a:off x="983086" y="4828280"/>
            <a:ext cx="10225826" cy="523220"/>
          </a:xfrm>
          <a:prstGeom prst="rect">
            <a:avLst/>
          </a:prstGeom>
          <a:noFill/>
        </p:spPr>
        <p:txBody>
          <a:bodyPr wrap="square">
            <a:spAutoFit/>
          </a:bodyPr>
          <a:lstStyle/>
          <a:p>
            <a:pPr algn="l"/>
            <a:r>
              <a:rPr lang="nl-NL" sz="1400" b="0" i="0" u="none" strike="noStrike" dirty="0">
                <a:solidFill>
                  <a:srgbClr val="2964A2"/>
                </a:solidFill>
                <a:effectLst/>
              </a:rPr>
              <a:t>Verdeel de </a:t>
            </a:r>
            <a:r>
              <a:rPr lang="nl-NL" sz="1400" b="0" i="0" u="none" strike="noStrike" dirty="0" err="1">
                <a:solidFill>
                  <a:srgbClr val="2964A2"/>
                </a:solidFill>
                <a:effectLst/>
              </a:rPr>
              <a:t>stroke</a:t>
            </a:r>
            <a:r>
              <a:rPr lang="nl-NL" sz="1400" b="0" i="0" u="none" strike="noStrike" dirty="0">
                <a:solidFill>
                  <a:srgbClr val="2964A2"/>
                </a:solidFill>
                <a:effectLst/>
              </a:rPr>
              <a:t> indexen 7 t/m 12 over bovenstaande groepen van 3 holes, iedere groep 1 index, op basis van moeilijkheidsgraad; d.w.z. dat index 7 niet in de groep van de holes 7, 8 of 9 hoeft te komen enz.</a:t>
            </a:r>
          </a:p>
        </p:txBody>
      </p:sp>
    </p:spTree>
    <p:extLst>
      <p:ext uri="{BB962C8B-B14F-4D97-AF65-F5344CB8AC3E}">
        <p14:creationId xmlns:p14="http://schemas.microsoft.com/office/powerpoint/2010/main" val="107765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9EF3-9709-B6DB-2F43-DB043798FC1D}"/>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4CFB46D0-76AE-2124-C89D-C6C816E9073D}"/>
              </a:ext>
            </a:extLst>
          </p:cNvPr>
          <p:cNvGraphicFramePr>
            <a:graphicFrameLocks noGrp="1"/>
          </p:cNvGraphicFramePr>
          <p:nvPr>
            <p:extLst>
              <p:ext uri="{D42A27DB-BD31-4B8C-83A1-F6EECF244321}">
                <p14:modId xmlns:p14="http://schemas.microsoft.com/office/powerpoint/2010/main" val="1043419081"/>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endParaRPr lang="nl-NL" dirty="0"/>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D43ADA83-038F-5FA6-738C-CA50C50965DA}"/>
              </a:ext>
            </a:extLst>
          </p:cNvPr>
          <p:cNvSpPr txBox="1"/>
          <p:nvPr/>
        </p:nvSpPr>
        <p:spPr>
          <a:xfrm>
            <a:off x="983086" y="4828280"/>
            <a:ext cx="10225826" cy="523220"/>
          </a:xfrm>
          <a:prstGeom prst="rect">
            <a:avLst/>
          </a:prstGeom>
          <a:noFill/>
        </p:spPr>
        <p:txBody>
          <a:bodyPr wrap="square">
            <a:spAutoFit/>
          </a:bodyPr>
          <a:lstStyle/>
          <a:p>
            <a:pPr algn="l"/>
            <a:r>
              <a:rPr lang="nl-NL" sz="1400" b="0" i="0" u="none" strike="noStrike" dirty="0">
                <a:solidFill>
                  <a:srgbClr val="2964A2"/>
                </a:solidFill>
                <a:effectLst/>
              </a:rPr>
              <a:t>Verdeel de </a:t>
            </a:r>
            <a:r>
              <a:rPr lang="nl-NL" sz="1400" b="0" i="0" u="none" strike="noStrike" dirty="0" err="1">
                <a:solidFill>
                  <a:srgbClr val="2964A2"/>
                </a:solidFill>
                <a:effectLst/>
              </a:rPr>
              <a:t>stroke</a:t>
            </a:r>
            <a:r>
              <a:rPr lang="nl-NL" sz="1400" b="0" i="0" u="none" strike="noStrike" dirty="0">
                <a:solidFill>
                  <a:srgbClr val="2964A2"/>
                </a:solidFill>
                <a:effectLst/>
              </a:rPr>
              <a:t> indices 7 t/m 12 over bovenstaande groepen van 3 holes, iedere groep 1 index, …</a:t>
            </a:r>
            <a:br>
              <a:rPr lang="nl-NL" sz="1400" b="0" i="0" u="none" strike="noStrike" dirty="0">
                <a:solidFill>
                  <a:srgbClr val="2964A2"/>
                </a:solidFill>
                <a:effectLst/>
              </a:rPr>
            </a:br>
            <a:r>
              <a:rPr lang="nl-NL" sz="1400" b="0" i="0" u="none" strike="noStrike" dirty="0">
                <a:solidFill>
                  <a:srgbClr val="2964A2"/>
                </a:solidFill>
                <a:effectLst/>
              </a:rPr>
              <a:t>(eventueel) op basis van moeilijkheidsgraad; d.w.z. dat index 7 niet in de groep van de holes 7, 8 of 9 hoeft te komen enz.</a:t>
            </a:r>
          </a:p>
        </p:txBody>
      </p:sp>
    </p:spTree>
    <p:extLst>
      <p:ext uri="{BB962C8B-B14F-4D97-AF65-F5344CB8AC3E}">
        <p14:creationId xmlns:p14="http://schemas.microsoft.com/office/powerpoint/2010/main" val="21798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6F2E6-9B68-96AE-8D86-5BE6E2ED206D}"/>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CDE9637E-5EF8-AE10-A60F-4019CD469A69}"/>
              </a:ext>
            </a:extLst>
          </p:cNvPr>
          <p:cNvGraphicFramePr>
            <a:graphicFrameLocks noGrp="1"/>
          </p:cNvGraphicFramePr>
          <p:nvPr>
            <p:extLst>
              <p:ext uri="{D42A27DB-BD31-4B8C-83A1-F6EECF244321}">
                <p14:modId xmlns:p14="http://schemas.microsoft.com/office/powerpoint/2010/main" val="1328009830"/>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C50F3DB2-AFA3-E6F8-979F-52E44703AF93}"/>
              </a:ext>
            </a:extLst>
          </p:cNvPr>
          <p:cNvSpPr txBox="1"/>
          <p:nvPr/>
        </p:nvSpPr>
        <p:spPr>
          <a:xfrm>
            <a:off x="983086" y="4828280"/>
            <a:ext cx="10225826" cy="523220"/>
          </a:xfrm>
          <a:prstGeom prst="rect">
            <a:avLst/>
          </a:prstGeom>
          <a:noFill/>
        </p:spPr>
        <p:txBody>
          <a:bodyPr wrap="square">
            <a:spAutoFit/>
          </a:bodyPr>
          <a:lstStyle/>
          <a:p>
            <a:pPr algn="l"/>
            <a:r>
              <a:rPr lang="nl-NL" sz="1400" b="0" i="0" u="none" strike="noStrike" dirty="0">
                <a:solidFill>
                  <a:srgbClr val="2964A2"/>
                </a:solidFill>
                <a:effectLst/>
              </a:rPr>
              <a:t>Verdeel de </a:t>
            </a:r>
            <a:r>
              <a:rPr lang="nl-NL" sz="1400" b="0" i="0" u="none" strike="noStrike" dirty="0" err="1">
                <a:solidFill>
                  <a:srgbClr val="2964A2"/>
                </a:solidFill>
                <a:effectLst/>
              </a:rPr>
              <a:t>stroke</a:t>
            </a:r>
            <a:r>
              <a:rPr lang="nl-NL" sz="1400" b="0" i="0" u="none" strike="noStrike" dirty="0">
                <a:solidFill>
                  <a:srgbClr val="2964A2"/>
                </a:solidFill>
                <a:effectLst/>
              </a:rPr>
              <a:t> indices 7 t/m 12 over bovenstaande groepen van 3 holes, iedere groep 1 index, …</a:t>
            </a:r>
            <a:br>
              <a:rPr lang="nl-NL" sz="1400" b="0" i="0" u="none" strike="noStrike" dirty="0">
                <a:solidFill>
                  <a:srgbClr val="2964A2"/>
                </a:solidFill>
                <a:effectLst/>
              </a:rPr>
            </a:br>
            <a:r>
              <a:rPr lang="nl-NL" sz="1400" b="0" i="0" u="none" strike="noStrike" dirty="0">
                <a:solidFill>
                  <a:srgbClr val="2964A2"/>
                </a:solidFill>
                <a:effectLst/>
              </a:rPr>
              <a:t>(eventueel) op basis van moeilijkheidsgraad; d.w.z. dat index 7 niet in de groep van de holes 7, 8 of 9 hoeft te komen enz.</a:t>
            </a:r>
          </a:p>
        </p:txBody>
      </p:sp>
    </p:spTree>
    <p:extLst>
      <p:ext uri="{BB962C8B-B14F-4D97-AF65-F5344CB8AC3E}">
        <p14:creationId xmlns:p14="http://schemas.microsoft.com/office/powerpoint/2010/main" val="194063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8AAF8-C198-2149-4EFE-09C3E627AEE8}"/>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99A1B723-8829-9707-5ACD-72ED982B1CAA}"/>
              </a:ext>
            </a:extLst>
          </p:cNvPr>
          <p:cNvGraphicFramePr>
            <a:graphicFrameLocks noGrp="1"/>
          </p:cNvGraphicFramePr>
          <p:nvPr>
            <p:extLst>
              <p:ext uri="{D42A27DB-BD31-4B8C-83A1-F6EECF244321}">
                <p14:modId xmlns:p14="http://schemas.microsoft.com/office/powerpoint/2010/main" val="2971437537"/>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endParaRPr lang="nl-NL" dirty="0"/>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B60D200F-71BA-503E-4FEC-C39A51C279DC}"/>
              </a:ext>
            </a:extLst>
          </p:cNvPr>
          <p:cNvSpPr txBox="1"/>
          <p:nvPr/>
        </p:nvSpPr>
        <p:spPr>
          <a:xfrm>
            <a:off x="983086" y="4828280"/>
            <a:ext cx="10225826" cy="523220"/>
          </a:xfrm>
          <a:prstGeom prst="rect">
            <a:avLst/>
          </a:prstGeom>
          <a:noFill/>
        </p:spPr>
        <p:txBody>
          <a:bodyPr wrap="square">
            <a:spAutoFit/>
          </a:bodyPr>
          <a:lstStyle/>
          <a:p>
            <a:pPr algn="l"/>
            <a:r>
              <a:rPr lang="nl-NL" sz="1400" b="0" i="0" u="none" strike="noStrike" dirty="0">
                <a:solidFill>
                  <a:srgbClr val="2964A2"/>
                </a:solidFill>
                <a:effectLst/>
              </a:rPr>
              <a:t>Verdeel de </a:t>
            </a:r>
            <a:r>
              <a:rPr lang="nl-NL" sz="1400" b="0" i="0" u="none" strike="noStrike" dirty="0" err="1">
                <a:solidFill>
                  <a:srgbClr val="2964A2"/>
                </a:solidFill>
                <a:effectLst/>
              </a:rPr>
              <a:t>stroke</a:t>
            </a:r>
            <a:r>
              <a:rPr lang="nl-NL" sz="1400" b="0" i="0" u="none" strike="noStrike" dirty="0">
                <a:solidFill>
                  <a:srgbClr val="2964A2"/>
                </a:solidFill>
                <a:effectLst/>
              </a:rPr>
              <a:t> indexen 7 t/m 12 over bovenstaande groepen van 3 holes, iedere groep 1 index, op basis van moeilijkheidsgraad; d.w.z. dat index 7 niet in de groep van de holes 7, 8 of 9 hoeft te komen enz.</a:t>
            </a:r>
          </a:p>
        </p:txBody>
      </p:sp>
    </p:spTree>
    <p:extLst>
      <p:ext uri="{BB962C8B-B14F-4D97-AF65-F5344CB8AC3E}">
        <p14:creationId xmlns:p14="http://schemas.microsoft.com/office/powerpoint/2010/main" val="58022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6B45B-F4FE-9358-04D6-33402B5C1BC7}"/>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3D4D6894-8C50-E110-166F-B542706FBC6E}"/>
              </a:ext>
            </a:extLst>
          </p:cNvPr>
          <p:cNvGraphicFramePr>
            <a:graphicFrameLocks noGrp="1"/>
          </p:cNvGraphicFramePr>
          <p:nvPr>
            <p:extLst>
              <p:ext uri="{D42A27DB-BD31-4B8C-83A1-F6EECF244321}">
                <p14:modId xmlns:p14="http://schemas.microsoft.com/office/powerpoint/2010/main" val="4248977929"/>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42BDABC6-D1BB-66B4-4E2D-C6109D203462}"/>
              </a:ext>
            </a:extLst>
          </p:cNvPr>
          <p:cNvSpPr txBox="1"/>
          <p:nvPr/>
        </p:nvSpPr>
        <p:spPr>
          <a:xfrm>
            <a:off x="983086" y="4828280"/>
            <a:ext cx="10225826" cy="523220"/>
          </a:xfrm>
          <a:prstGeom prst="rect">
            <a:avLst/>
          </a:prstGeom>
          <a:noFill/>
        </p:spPr>
        <p:txBody>
          <a:bodyPr wrap="square">
            <a:spAutoFit/>
          </a:bodyPr>
          <a:lstStyle/>
          <a:p>
            <a:pPr algn="l"/>
            <a:r>
              <a:rPr lang="nl-NL" sz="1400" b="0" i="0" u="none" strike="noStrike" dirty="0">
                <a:solidFill>
                  <a:srgbClr val="2964A2"/>
                </a:solidFill>
                <a:effectLst/>
              </a:rPr>
              <a:t>Verdeel de </a:t>
            </a:r>
            <a:r>
              <a:rPr lang="nl-NL" sz="1400" b="0" i="0" u="none" strike="noStrike" dirty="0" err="1">
                <a:solidFill>
                  <a:srgbClr val="2964A2"/>
                </a:solidFill>
                <a:effectLst/>
              </a:rPr>
              <a:t>stroke</a:t>
            </a:r>
            <a:r>
              <a:rPr lang="nl-NL" sz="1400" b="0" i="0" u="none" strike="noStrike" dirty="0">
                <a:solidFill>
                  <a:srgbClr val="2964A2"/>
                </a:solidFill>
                <a:effectLst/>
              </a:rPr>
              <a:t> indexen 7 t/m 12 over bovenstaande groepen van 3 holes, iedere groep 1 index, op basis van moeilijkheidsgraad; d.w.z. dat index 7 niet in de groep van de holes 7, 8 of 9 hoeft te komen enz.</a:t>
            </a:r>
          </a:p>
        </p:txBody>
      </p:sp>
    </p:spTree>
    <p:extLst>
      <p:ext uri="{BB962C8B-B14F-4D97-AF65-F5344CB8AC3E}">
        <p14:creationId xmlns:p14="http://schemas.microsoft.com/office/powerpoint/2010/main" val="246921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0375-ECAE-4B87-E6D5-EECFEB75AD54}"/>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FFB1A7EA-5FBB-E79F-4AA6-B68EE16A4D6A}"/>
              </a:ext>
            </a:extLst>
          </p:cNvPr>
          <p:cNvGraphicFramePr>
            <a:graphicFrameLocks noGrp="1"/>
          </p:cNvGraphicFramePr>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91525979-212F-F398-EA84-0CFE279416FC}"/>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Tree>
    <p:extLst>
      <p:ext uri="{BB962C8B-B14F-4D97-AF65-F5344CB8AC3E}">
        <p14:creationId xmlns:p14="http://schemas.microsoft.com/office/powerpoint/2010/main" val="70202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1A29-F2FC-794F-20C2-6771B2413695}"/>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F3E3805E-1D1E-453F-6D64-36372E4C2ABC}"/>
              </a:ext>
            </a:extLst>
          </p:cNvPr>
          <p:cNvGraphicFramePr>
            <a:graphicFrameLocks noGrp="1"/>
          </p:cNvGraphicFramePr>
          <p:nvPr>
            <p:extLst>
              <p:ext uri="{D42A27DB-BD31-4B8C-83A1-F6EECF244321}">
                <p14:modId xmlns:p14="http://schemas.microsoft.com/office/powerpoint/2010/main" val="2779911926"/>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endParaRPr lang="nl-NL" dirty="0"/>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CC7DCA3C-14E3-83E5-D291-9F97D3B91E7C}"/>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Tree>
    <p:extLst>
      <p:ext uri="{BB962C8B-B14F-4D97-AF65-F5344CB8AC3E}">
        <p14:creationId xmlns:p14="http://schemas.microsoft.com/office/powerpoint/2010/main" val="140636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31C32-E38B-D847-8157-B796A09A3379}"/>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E8DEC0F5-2925-531A-34E9-3C532756F603}"/>
              </a:ext>
            </a:extLst>
          </p:cNvPr>
          <p:cNvGraphicFramePr>
            <a:graphicFrameLocks noGrp="1"/>
          </p:cNvGraphicFramePr>
          <p:nvPr>
            <p:extLst>
              <p:ext uri="{D42A27DB-BD31-4B8C-83A1-F6EECF244321}">
                <p14:modId xmlns:p14="http://schemas.microsoft.com/office/powerpoint/2010/main" val="4271348774"/>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r>
                        <a:rPr lang="nl-NL" dirty="0"/>
                        <a:t>14</a:t>
                      </a:r>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E33EB25D-232C-FDAE-2C5B-E42B5465C94C}"/>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Tree>
    <p:extLst>
      <p:ext uri="{BB962C8B-B14F-4D97-AF65-F5344CB8AC3E}">
        <p14:creationId xmlns:p14="http://schemas.microsoft.com/office/powerpoint/2010/main" val="334539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E769B-4A08-2B4E-A870-E5078DF48394}"/>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5264E169-B017-2B6B-3776-6943F781F80F}"/>
              </a:ext>
            </a:extLst>
          </p:cNvPr>
          <p:cNvGraphicFramePr>
            <a:graphicFrameLocks noGrp="1"/>
          </p:cNvGraphicFramePr>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endParaRPr lang="nl-NL"/>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r>
                        <a:rPr lang="nl-NL" dirty="0"/>
                        <a:t>14</a:t>
                      </a:r>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AEB38A4A-74C0-4166-8F74-5B8233B7425D}"/>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
        <p:nvSpPr>
          <p:cNvPr id="2" name="Explosie 1 1">
            <a:extLst>
              <a:ext uri="{FF2B5EF4-FFF2-40B4-BE49-F238E27FC236}">
                <a16:creationId xmlns:a16="http://schemas.microsoft.com/office/drawing/2014/main" id="{81C51BD8-5D18-8B21-7B9B-9489CF3CF3CF}"/>
              </a:ext>
            </a:extLst>
          </p:cNvPr>
          <p:cNvSpPr/>
          <p:nvPr/>
        </p:nvSpPr>
        <p:spPr>
          <a:xfrm>
            <a:off x="6452315" y="4533363"/>
            <a:ext cx="4134119" cy="2047741"/>
          </a:xfrm>
          <a:prstGeom prst="irregularSeal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7CBDCE8-98D7-5090-827C-F0D7F9DA398E}"/>
              </a:ext>
            </a:extLst>
          </p:cNvPr>
          <p:cNvSpPr txBox="1"/>
          <p:nvPr/>
        </p:nvSpPr>
        <p:spPr>
          <a:xfrm>
            <a:off x="7392473" y="5136057"/>
            <a:ext cx="2434108" cy="646331"/>
          </a:xfrm>
          <a:prstGeom prst="rect">
            <a:avLst/>
          </a:prstGeom>
          <a:noFill/>
        </p:spPr>
        <p:txBody>
          <a:bodyPr wrap="square" rtlCol="0">
            <a:spAutoFit/>
          </a:bodyPr>
          <a:lstStyle/>
          <a:p>
            <a:r>
              <a:rPr lang="nl-NL" dirty="0"/>
              <a:t>Hole 3 en 9 zijn even moeilijk/makkelijk</a:t>
            </a:r>
          </a:p>
        </p:txBody>
      </p:sp>
    </p:spTree>
    <p:extLst>
      <p:ext uri="{BB962C8B-B14F-4D97-AF65-F5344CB8AC3E}">
        <p14:creationId xmlns:p14="http://schemas.microsoft.com/office/powerpoint/2010/main" val="2929250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D8EF-9B12-F6EB-FFDA-871F641FFD38}"/>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F0B0DAD2-396C-D71E-A78C-1FF1A247BD77}"/>
              </a:ext>
            </a:extLst>
          </p:cNvPr>
          <p:cNvGraphicFramePr>
            <a:graphicFrameLocks noGrp="1"/>
          </p:cNvGraphicFramePr>
          <p:nvPr>
            <p:extLst>
              <p:ext uri="{D42A27DB-BD31-4B8C-83A1-F6EECF244321}">
                <p14:modId xmlns:p14="http://schemas.microsoft.com/office/powerpoint/2010/main" val="1056043372"/>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endParaRPr lang="nl-NL" dirty="0"/>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r>
                        <a:rPr lang="nl-NL" dirty="0"/>
                        <a:t>15</a:t>
                      </a:r>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r>
                        <a:rPr lang="nl-NL" dirty="0"/>
                        <a:t>14</a:t>
                      </a:r>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9D671381-C96B-4A8F-620A-194125B2CE7A}"/>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
        <p:nvSpPr>
          <p:cNvPr id="4" name="Tekstvak 3">
            <a:extLst>
              <a:ext uri="{FF2B5EF4-FFF2-40B4-BE49-F238E27FC236}">
                <a16:creationId xmlns:a16="http://schemas.microsoft.com/office/drawing/2014/main" id="{F2275FB1-EFD5-8F92-A6B5-DF7FCB627E0D}"/>
              </a:ext>
            </a:extLst>
          </p:cNvPr>
          <p:cNvSpPr txBox="1"/>
          <p:nvPr/>
        </p:nvSpPr>
        <p:spPr>
          <a:xfrm>
            <a:off x="6220495" y="4828280"/>
            <a:ext cx="4597758" cy="954107"/>
          </a:xfrm>
          <a:prstGeom prst="rect">
            <a:avLst/>
          </a:prstGeom>
          <a:noFill/>
        </p:spPr>
        <p:txBody>
          <a:bodyPr wrap="square" rtlCol="0">
            <a:spAutoFit/>
          </a:bodyPr>
          <a:lstStyle/>
          <a:p>
            <a:r>
              <a:rPr lang="nl-NL" sz="1400" dirty="0">
                <a:solidFill>
                  <a:schemeClr val="accent3">
                    <a:lumMod val="75000"/>
                  </a:schemeClr>
                </a:solidFill>
              </a:rPr>
              <a:t>Voor een ‘gelijkmatige’ som van de groepen, ligt het voor de hand index 15 te geven aan hole 3 (want 1 en 2 samen is al 12 terwijl 7 en 8 samen 10 is) en index 17 te geven aan hole 9.</a:t>
            </a:r>
          </a:p>
        </p:txBody>
      </p:sp>
    </p:spTree>
    <p:extLst>
      <p:ext uri="{BB962C8B-B14F-4D97-AF65-F5344CB8AC3E}">
        <p14:creationId xmlns:p14="http://schemas.microsoft.com/office/powerpoint/2010/main" val="112158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02698-54F4-8718-58E8-F28ECDFC34F7}"/>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A7EC9920-F4AC-0D8C-C291-65B71EC8B0A6}"/>
              </a:ext>
            </a:extLst>
          </p:cNvPr>
          <p:cNvPicPr>
            <a:picLocks noChangeAspect="1"/>
          </p:cNvPicPr>
          <p:nvPr/>
        </p:nvPicPr>
        <p:blipFill>
          <a:blip r:embed="rId2">
            <a:alphaModFix amt="47000"/>
          </a:blip>
          <a:stretch>
            <a:fillRect/>
          </a:stretch>
        </p:blipFill>
        <p:spPr>
          <a:xfrm>
            <a:off x="0" y="0"/>
            <a:ext cx="12192000" cy="3863662"/>
          </a:xfrm>
          <a:prstGeom prst="rect">
            <a:avLst/>
          </a:prstGeom>
          <a:solidFill>
            <a:schemeClr val="bg2">
              <a:alpha val="22331"/>
            </a:schemeClr>
          </a:solidFill>
          <a:ln>
            <a:noFill/>
          </a:ln>
        </p:spPr>
      </p:pic>
      <p:sp>
        <p:nvSpPr>
          <p:cNvPr id="5" name="Tijdelijke aanduiding voor tekst 4">
            <a:extLst>
              <a:ext uri="{FF2B5EF4-FFF2-40B4-BE49-F238E27FC236}">
                <a16:creationId xmlns:a16="http://schemas.microsoft.com/office/drawing/2014/main" id="{3B2BC289-8E76-DB92-A20B-FA48F4173CED}"/>
              </a:ext>
            </a:extLst>
          </p:cNvPr>
          <p:cNvSpPr>
            <a:spLocks noGrp="1"/>
          </p:cNvSpPr>
          <p:nvPr>
            <p:ph type="body" sz="half" idx="2"/>
          </p:nvPr>
        </p:nvSpPr>
        <p:spPr>
          <a:xfrm>
            <a:off x="990332" y="4086201"/>
            <a:ext cx="4972585" cy="2237327"/>
          </a:xfrm>
        </p:spPr>
        <p:txBody>
          <a:bodyPr vert="horz" lIns="91440" tIns="45720" rIns="91440" bIns="45720" rtlCol="0">
            <a:noAutofit/>
          </a:bodyPr>
          <a:lstStyle/>
          <a:p>
            <a:r>
              <a:rPr lang="nl-NL" sz="1400" b="1" dirty="0"/>
              <a:t>Par-5 is moeilijk; Par-3 is makkelijk</a:t>
            </a:r>
          </a:p>
          <a:p>
            <a:r>
              <a:rPr lang="nl-NL" sz="1400" dirty="0"/>
              <a:t>Iedereen kan met de afslag op een par-3 op de green komen. Hoge index. </a:t>
            </a:r>
            <a:r>
              <a:rPr lang="nl-NL" sz="1400" i="1" dirty="0"/>
              <a:t>Laten we hole 18 en de oude 14 even buiten beschouwing.</a:t>
            </a:r>
          </a:p>
          <a:p>
            <a:r>
              <a:rPr lang="nl-NL" sz="1400" dirty="0"/>
              <a:t>De lengte van een par-5 maakt het dat daar tussen spelers van afwijkend niveau, snel verschillen ontstaan. Lage index.</a:t>
            </a:r>
          </a:p>
          <a:p>
            <a:pPr>
              <a:lnSpc>
                <a:spcPct val="90000"/>
              </a:lnSpc>
            </a:pPr>
            <a:endParaRPr lang="en-US" sz="1400" kern="1200" dirty="0">
              <a:solidFill>
                <a:schemeClr val="tx1">
                  <a:lumMod val="50000"/>
                  <a:lumOff val="50000"/>
                </a:schemeClr>
              </a:solidFill>
            </a:endParaRPr>
          </a:p>
        </p:txBody>
      </p:sp>
      <p:sp>
        <p:nvSpPr>
          <p:cNvPr id="15" name="Titel 14">
            <a:extLst>
              <a:ext uri="{FF2B5EF4-FFF2-40B4-BE49-F238E27FC236}">
                <a16:creationId xmlns:a16="http://schemas.microsoft.com/office/drawing/2014/main" id="{20101E39-5EA1-C244-CC14-C7E7D3940FC8}"/>
              </a:ext>
            </a:extLst>
          </p:cNvPr>
          <p:cNvSpPr>
            <a:spLocks noGrp="1"/>
          </p:cNvSpPr>
          <p:nvPr>
            <p:ph type="title"/>
          </p:nvPr>
        </p:nvSpPr>
        <p:spPr>
          <a:xfrm>
            <a:off x="990331" y="2771799"/>
            <a:ext cx="9596103" cy="657201"/>
          </a:xfrm>
        </p:spPr>
        <p:txBody>
          <a:bodyPr/>
          <a:lstStyle/>
          <a:p>
            <a:r>
              <a:rPr lang="nl-NL" dirty="0"/>
              <a:t>‘Oude’ aanpak – niet per se onze aanpak</a:t>
            </a:r>
          </a:p>
        </p:txBody>
      </p:sp>
      <p:sp>
        <p:nvSpPr>
          <p:cNvPr id="2" name="Tijdelijke aanduiding voor tekst 4">
            <a:extLst>
              <a:ext uri="{FF2B5EF4-FFF2-40B4-BE49-F238E27FC236}">
                <a16:creationId xmlns:a16="http://schemas.microsoft.com/office/drawing/2014/main" id="{998D9288-04F5-7E10-5A39-236CBCFCBFB1}"/>
              </a:ext>
            </a:extLst>
          </p:cNvPr>
          <p:cNvSpPr txBox="1">
            <a:spLocks/>
          </p:cNvSpPr>
          <p:nvPr/>
        </p:nvSpPr>
        <p:spPr>
          <a:xfrm>
            <a:off x="6096000" y="4086201"/>
            <a:ext cx="4972585" cy="223732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sz="1400" b="1" dirty="0"/>
              <a:t>Verschil tussen scratch- en </a:t>
            </a:r>
            <a:r>
              <a:rPr lang="nl-NL" sz="1400" b="1" dirty="0" err="1"/>
              <a:t>bogey</a:t>
            </a:r>
            <a:r>
              <a:rPr lang="nl-NL" sz="1400" b="1" dirty="0"/>
              <a:t>-speler</a:t>
            </a:r>
          </a:p>
          <a:p>
            <a:r>
              <a:rPr lang="nl-NL" sz="1400" dirty="0"/>
              <a:t>Op welke hole heeft de </a:t>
            </a:r>
            <a:r>
              <a:rPr lang="nl-NL" sz="1400" dirty="0" err="1"/>
              <a:t>bogey</a:t>
            </a:r>
            <a:r>
              <a:rPr lang="nl-NL" sz="1400" dirty="0"/>
              <a:t>-speler meer slagen nodig dan de scratch-speler, om op de green te komen? </a:t>
            </a:r>
          </a:p>
          <a:p>
            <a:r>
              <a:rPr lang="nl-NL" sz="1400" dirty="0"/>
              <a:t>Hoe meer duidelijk het is dat meer slagen nodig zijn voor de </a:t>
            </a:r>
            <a:r>
              <a:rPr lang="nl-NL" sz="1400" dirty="0" err="1"/>
              <a:t>bogey</a:t>
            </a:r>
            <a:r>
              <a:rPr lang="nl-NL" sz="1400" dirty="0"/>
              <a:t>-speler, hoe lager de index.</a:t>
            </a:r>
          </a:p>
          <a:p>
            <a:pPr>
              <a:lnSpc>
                <a:spcPct val="90000"/>
              </a:lnSpc>
            </a:pPr>
            <a:endParaRPr lang="en-US" sz="1400" dirty="0">
              <a:solidFill>
                <a:schemeClr val="tx1">
                  <a:lumMod val="50000"/>
                  <a:lumOff val="50000"/>
                </a:schemeClr>
              </a:solidFill>
            </a:endParaRPr>
          </a:p>
        </p:txBody>
      </p:sp>
    </p:spTree>
    <p:extLst>
      <p:ext uri="{BB962C8B-B14F-4D97-AF65-F5344CB8AC3E}">
        <p14:creationId xmlns:p14="http://schemas.microsoft.com/office/powerpoint/2010/main" val="84078165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9D2BC-A1F9-3A1F-782E-07F754243EC9}"/>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8ED886FD-9E54-6982-A1AB-61568F0A5319}"/>
              </a:ext>
            </a:extLst>
          </p:cNvPr>
          <p:cNvGraphicFramePr>
            <a:graphicFrameLocks noGrp="1"/>
          </p:cNvGraphicFramePr>
          <p:nvPr>
            <p:extLst>
              <p:ext uri="{D42A27DB-BD31-4B8C-83A1-F6EECF244321}">
                <p14:modId xmlns:p14="http://schemas.microsoft.com/office/powerpoint/2010/main" val="1145906941"/>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r>
                        <a:rPr lang="nl-NL" dirty="0"/>
                        <a:t>16</a:t>
                      </a:r>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r>
                        <a:rPr lang="nl-NL" dirty="0"/>
                        <a:t>15</a:t>
                      </a:r>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r>
                        <a:rPr lang="nl-NL" dirty="0"/>
                        <a:t>14</a:t>
                      </a:r>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endParaRPr lang="nl-NL" dirty="0"/>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A8131362-314B-C7AD-553C-5A52CF8FCF38}"/>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Tree>
    <p:extLst>
      <p:ext uri="{BB962C8B-B14F-4D97-AF65-F5344CB8AC3E}">
        <p14:creationId xmlns:p14="http://schemas.microsoft.com/office/powerpoint/2010/main" val="38476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EBE93-9890-614D-09AE-B73BDF902D50}"/>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CEB19183-9055-F1C5-1870-FA5A231B86C3}"/>
              </a:ext>
            </a:extLst>
          </p:cNvPr>
          <p:cNvGraphicFramePr>
            <a:graphicFrameLocks noGrp="1"/>
          </p:cNvGraphicFramePr>
          <p:nvPr>
            <p:extLst>
              <p:ext uri="{D42A27DB-BD31-4B8C-83A1-F6EECF244321}">
                <p14:modId xmlns:p14="http://schemas.microsoft.com/office/powerpoint/2010/main" val="916202879"/>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r>
                        <a:rPr lang="nl-NL" dirty="0"/>
                        <a:t>16</a:t>
                      </a:r>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r>
                        <a:rPr lang="nl-NL" dirty="0"/>
                        <a:t>15</a:t>
                      </a:r>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endParaRPr lang="nl-NL" dirty="0"/>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r>
                        <a:rPr lang="nl-NL" dirty="0"/>
                        <a:t>14</a:t>
                      </a:r>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r>
                        <a:rPr lang="nl-NL" dirty="0"/>
                        <a:t>17</a:t>
                      </a:r>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7CEA47C4-AD05-2CE1-09D6-1E4CED5231B6}"/>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Tree>
    <p:extLst>
      <p:ext uri="{BB962C8B-B14F-4D97-AF65-F5344CB8AC3E}">
        <p14:creationId xmlns:p14="http://schemas.microsoft.com/office/powerpoint/2010/main" val="3817564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4CFE-7665-D2D6-F4DC-13A49D06978D}"/>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6926384B-CD31-0548-C139-3C7E793C5008}"/>
              </a:ext>
            </a:extLst>
          </p:cNvPr>
          <p:cNvGraphicFramePr>
            <a:graphicFrameLocks noGrp="1"/>
          </p:cNvGraphicFramePr>
          <p:nvPr>
            <p:extLst>
              <p:ext uri="{D42A27DB-BD31-4B8C-83A1-F6EECF244321}">
                <p14:modId xmlns:p14="http://schemas.microsoft.com/office/powerpoint/2010/main" val="2183333778"/>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endParaRPr lang="nl-NL"/>
                    </a:p>
                  </a:txBody>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endParaRPr lang="nl-NL" dirty="0"/>
                    </a:p>
                  </a:txBody>
                  <a:tcPr/>
                </a:tc>
                <a:tc>
                  <a:txBody>
                    <a:bodyPr/>
                    <a:lstStyle/>
                    <a:p>
                      <a:r>
                        <a:rPr lang="nl-NL" dirty="0"/>
                        <a:t>11</a:t>
                      </a:r>
                    </a:p>
                  </a:txBody>
                  <a:tcPr/>
                </a:tc>
                <a:tc>
                  <a:txBody>
                    <a:bodyPr/>
                    <a:lstStyle/>
                    <a:p>
                      <a:r>
                        <a:rPr lang="nl-NL" dirty="0"/>
                        <a:t>1,25</a:t>
                      </a:r>
                    </a:p>
                  </a:txBody>
                  <a:tcPr/>
                </a:tc>
                <a:tc>
                  <a:txBody>
                    <a:bodyPr/>
                    <a:lstStyle/>
                    <a:p>
                      <a:pPr algn="r"/>
                      <a:r>
                        <a:rPr lang="nl-NL" dirty="0"/>
                        <a:t>16</a:t>
                      </a:r>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r>
                        <a:rPr lang="nl-NL" dirty="0"/>
                        <a:t>15</a:t>
                      </a:r>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endParaRPr lang="nl-NL" dirty="0"/>
                    </a:p>
                  </a:txBody>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endParaRPr lang="nl-NL" dirty="0"/>
                    </a:p>
                  </a:txBody>
                  <a:tcPr/>
                </a:tc>
                <a:tc>
                  <a:txBody>
                    <a:bodyPr/>
                    <a:lstStyle/>
                    <a:p>
                      <a:r>
                        <a:rPr lang="nl-NL" dirty="0"/>
                        <a:t>14</a:t>
                      </a:r>
                    </a:p>
                  </a:txBody>
                  <a:tcPr/>
                </a:tc>
                <a:tc>
                  <a:txBody>
                    <a:bodyPr/>
                    <a:lstStyle/>
                    <a:p>
                      <a:r>
                        <a:rPr lang="nl-NL" dirty="0"/>
                        <a:t>0,95</a:t>
                      </a:r>
                    </a:p>
                  </a:txBody>
                  <a:tcPr/>
                </a:tc>
                <a:tc>
                  <a:txBody>
                    <a:bodyPr/>
                    <a:lstStyle/>
                    <a:p>
                      <a:pPr algn="r"/>
                      <a:r>
                        <a:rPr lang="nl-NL" dirty="0"/>
                        <a:t>18</a:t>
                      </a:r>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r>
                        <a:rPr lang="nl-NL" dirty="0"/>
                        <a:t>14</a:t>
                      </a:r>
                    </a:p>
                  </a:txBody>
                  <a:tcPr/>
                </a:tc>
                <a:extLst>
                  <a:ext uri="{0D108BD9-81ED-4DB2-BD59-A6C34878D82A}">
                    <a16:rowId xmlns:a16="http://schemas.microsoft.com/office/drawing/2014/main" val="2196417782"/>
                  </a:ext>
                </a:extLst>
              </a:tr>
              <a:tr h="370840">
                <a:tc>
                  <a:txBody>
                    <a:bodyPr/>
                    <a:lstStyle/>
                    <a:p>
                      <a:endParaRPr lang="nl-NL"/>
                    </a:p>
                  </a:txBody>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endParaRPr lang="nl-NL"/>
                    </a:p>
                  </a:txBody>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r>
                        <a:rPr lang="nl-NL" dirty="0"/>
                        <a:t>17</a:t>
                      </a:r>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E1DD0E3E-6B4D-86D4-9776-09D297081889}"/>
              </a:ext>
            </a:extLst>
          </p:cNvPr>
          <p:cNvSpPr txBox="1"/>
          <p:nvPr/>
        </p:nvSpPr>
        <p:spPr>
          <a:xfrm>
            <a:off x="983086" y="4828280"/>
            <a:ext cx="10225826" cy="307777"/>
          </a:xfrm>
          <a:prstGeom prst="rect">
            <a:avLst/>
          </a:prstGeom>
          <a:noFill/>
        </p:spPr>
        <p:txBody>
          <a:bodyPr wrap="square">
            <a:spAutoFit/>
          </a:bodyPr>
          <a:lstStyle/>
          <a:p>
            <a:pPr algn="l"/>
            <a:r>
              <a:rPr lang="nl-NL" sz="1400" b="0" i="0" u="none" strike="noStrike" dirty="0">
                <a:solidFill>
                  <a:srgbClr val="2964A2"/>
                </a:solidFill>
                <a:effectLst/>
                <a:latin typeface="Avenir" panose="02000503020000020003" pitchFamily="2" charset="0"/>
              </a:rPr>
              <a:t>Verdeel de </a:t>
            </a:r>
            <a:r>
              <a:rPr lang="nl-NL" sz="1400" b="0" i="0" u="none" strike="noStrike" dirty="0" err="1">
                <a:solidFill>
                  <a:srgbClr val="2964A2"/>
                </a:solidFill>
                <a:effectLst/>
                <a:latin typeface="Avenir" panose="02000503020000020003" pitchFamily="2" charset="0"/>
              </a:rPr>
              <a:t>stroke</a:t>
            </a:r>
            <a:r>
              <a:rPr lang="nl-NL" sz="1400" b="0" i="0" u="none" strike="noStrike" dirty="0">
                <a:solidFill>
                  <a:srgbClr val="2964A2"/>
                </a:solidFill>
                <a:effectLst/>
                <a:latin typeface="Avenir" panose="02000503020000020003" pitchFamily="2" charset="0"/>
              </a:rPr>
              <a:t> indices 13 t/m 18 op dezelfde wijze</a:t>
            </a:r>
            <a:r>
              <a:rPr lang="nl-NL" sz="1400" b="0" i="0" u="none" strike="noStrike" dirty="0">
                <a:solidFill>
                  <a:srgbClr val="2964A2"/>
                </a:solidFill>
                <a:effectLst/>
              </a:rPr>
              <a:t>.</a:t>
            </a:r>
          </a:p>
        </p:txBody>
      </p:sp>
    </p:spTree>
    <p:extLst>
      <p:ext uri="{BB962C8B-B14F-4D97-AF65-F5344CB8AC3E}">
        <p14:creationId xmlns:p14="http://schemas.microsoft.com/office/powerpoint/2010/main" val="310709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59F7-3E7B-E2F1-C322-E545982A2A9D}"/>
            </a:ext>
          </a:extLst>
        </p:cNvPr>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FAD62E0E-6919-C323-CCE0-6F63E3EE542C}"/>
              </a:ext>
            </a:extLst>
          </p:cNvPr>
          <p:cNvGraphicFramePr>
            <a:graphicFrameLocks noGrp="1"/>
          </p:cNvGraphicFramePr>
          <p:nvPr>
            <p:extLst>
              <p:ext uri="{D42A27DB-BD31-4B8C-83A1-F6EECF244321}">
                <p14:modId xmlns:p14="http://schemas.microsoft.com/office/powerpoint/2010/main" val="3548086675"/>
              </p:ext>
            </p:extLst>
          </p:nvPr>
        </p:nvGraphicFramePr>
        <p:xfrm>
          <a:off x="983086" y="621763"/>
          <a:ext cx="10225827" cy="3708400"/>
        </p:xfrm>
        <a:graphic>
          <a:graphicData uri="http://schemas.openxmlformats.org/drawingml/2006/table">
            <a:tbl>
              <a:tblPr firstRow="1" bandRow="1">
                <a:tableStyleId>{5C22544A-7EE6-4342-B048-85BDC9FD1C3A}</a:tableStyleId>
              </a:tblPr>
              <a:tblGrid>
                <a:gridCol w="1136203">
                  <a:extLst>
                    <a:ext uri="{9D8B030D-6E8A-4147-A177-3AD203B41FA5}">
                      <a16:colId xmlns:a16="http://schemas.microsoft.com/office/drawing/2014/main" val="631296614"/>
                    </a:ext>
                  </a:extLst>
                </a:gridCol>
                <a:gridCol w="1136203">
                  <a:extLst>
                    <a:ext uri="{9D8B030D-6E8A-4147-A177-3AD203B41FA5}">
                      <a16:colId xmlns:a16="http://schemas.microsoft.com/office/drawing/2014/main" val="338472255"/>
                    </a:ext>
                  </a:extLst>
                </a:gridCol>
                <a:gridCol w="1136203">
                  <a:extLst>
                    <a:ext uri="{9D8B030D-6E8A-4147-A177-3AD203B41FA5}">
                      <a16:colId xmlns:a16="http://schemas.microsoft.com/office/drawing/2014/main" val="376851347"/>
                    </a:ext>
                  </a:extLst>
                </a:gridCol>
                <a:gridCol w="1136203">
                  <a:extLst>
                    <a:ext uri="{9D8B030D-6E8A-4147-A177-3AD203B41FA5}">
                      <a16:colId xmlns:a16="http://schemas.microsoft.com/office/drawing/2014/main" val="185033721"/>
                    </a:ext>
                  </a:extLst>
                </a:gridCol>
                <a:gridCol w="1136203">
                  <a:extLst>
                    <a:ext uri="{9D8B030D-6E8A-4147-A177-3AD203B41FA5}">
                      <a16:colId xmlns:a16="http://schemas.microsoft.com/office/drawing/2014/main" val="583781038"/>
                    </a:ext>
                  </a:extLst>
                </a:gridCol>
                <a:gridCol w="1136203">
                  <a:extLst>
                    <a:ext uri="{9D8B030D-6E8A-4147-A177-3AD203B41FA5}">
                      <a16:colId xmlns:a16="http://schemas.microsoft.com/office/drawing/2014/main" val="2468020908"/>
                    </a:ext>
                  </a:extLst>
                </a:gridCol>
                <a:gridCol w="1136203">
                  <a:extLst>
                    <a:ext uri="{9D8B030D-6E8A-4147-A177-3AD203B41FA5}">
                      <a16:colId xmlns:a16="http://schemas.microsoft.com/office/drawing/2014/main" val="1971498766"/>
                    </a:ext>
                  </a:extLst>
                </a:gridCol>
                <a:gridCol w="1136203">
                  <a:extLst>
                    <a:ext uri="{9D8B030D-6E8A-4147-A177-3AD203B41FA5}">
                      <a16:colId xmlns:a16="http://schemas.microsoft.com/office/drawing/2014/main" val="420578138"/>
                    </a:ext>
                  </a:extLst>
                </a:gridCol>
                <a:gridCol w="1136203">
                  <a:extLst>
                    <a:ext uri="{9D8B030D-6E8A-4147-A177-3AD203B41FA5}">
                      <a16:colId xmlns:a16="http://schemas.microsoft.com/office/drawing/2014/main" val="3944786803"/>
                    </a:ext>
                  </a:extLst>
                </a:gridCol>
              </a:tblGrid>
              <a:tr h="370840">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tc>
                  <a:txBody>
                    <a:bodyPr/>
                    <a:lstStyle/>
                    <a:p>
                      <a:endParaRPr lang="nl-NL" b="0" dirty="0"/>
                    </a:p>
                  </a:txBody>
                  <a:tcPr/>
                </a:tc>
                <a:tc>
                  <a:txBody>
                    <a:bodyPr/>
                    <a:lstStyle/>
                    <a:p>
                      <a:r>
                        <a:rPr lang="nl-NL" b="0" dirty="0"/>
                        <a:t>Groep</a:t>
                      </a:r>
                    </a:p>
                  </a:txBody>
                  <a:tcPr/>
                </a:tc>
                <a:tc>
                  <a:txBody>
                    <a:bodyPr/>
                    <a:lstStyle/>
                    <a:p>
                      <a:r>
                        <a:rPr lang="nl-NL" b="0" dirty="0"/>
                        <a:t>Hole</a:t>
                      </a:r>
                    </a:p>
                  </a:txBody>
                  <a:tcPr/>
                </a:tc>
                <a:tc>
                  <a:txBody>
                    <a:bodyPr/>
                    <a:lstStyle/>
                    <a:p>
                      <a:r>
                        <a:rPr lang="nl-NL" b="0" dirty="0"/>
                        <a:t>Moeilijk</a:t>
                      </a:r>
                    </a:p>
                  </a:txBody>
                  <a:tcPr/>
                </a:tc>
                <a:tc>
                  <a:txBody>
                    <a:bodyPr/>
                    <a:lstStyle/>
                    <a:p>
                      <a:pPr algn="r"/>
                      <a:r>
                        <a:rPr lang="nl-NL" b="0" dirty="0"/>
                        <a:t>Index</a:t>
                      </a:r>
                    </a:p>
                  </a:txBody>
                  <a:tcPr/>
                </a:tc>
                <a:extLst>
                  <a:ext uri="{0D108BD9-81ED-4DB2-BD59-A6C34878D82A}">
                    <a16:rowId xmlns:a16="http://schemas.microsoft.com/office/drawing/2014/main" val="2936479289"/>
                  </a:ext>
                </a:extLst>
              </a:tr>
              <a:tr h="370840">
                <a:tc>
                  <a:txBody>
                    <a:bodyPr/>
                    <a:lstStyle/>
                    <a:p>
                      <a:r>
                        <a:rPr lang="nl-NL" dirty="0"/>
                        <a:t>1-3</a:t>
                      </a:r>
                    </a:p>
                  </a:txBody>
                  <a:tcPr/>
                </a:tc>
                <a:tc>
                  <a:txBody>
                    <a:bodyPr/>
                    <a:lstStyle/>
                    <a:p>
                      <a:r>
                        <a:rPr lang="nl-NL" dirty="0"/>
                        <a:t>1</a:t>
                      </a:r>
                    </a:p>
                  </a:txBody>
                  <a:tcPr/>
                </a:tc>
                <a:tc>
                  <a:txBody>
                    <a:bodyPr/>
                    <a:lstStyle/>
                    <a:p>
                      <a:r>
                        <a:rPr lang="nl-NL" dirty="0"/>
                        <a:t>1,62</a:t>
                      </a:r>
                    </a:p>
                  </a:txBody>
                  <a:tcPr/>
                </a:tc>
                <a:tc>
                  <a:txBody>
                    <a:bodyPr/>
                    <a:lstStyle/>
                    <a:p>
                      <a:pPr algn="r"/>
                      <a:r>
                        <a:rPr lang="nl-NL" dirty="0"/>
                        <a:t>7</a:t>
                      </a:r>
                    </a:p>
                  </a:txBody>
                  <a:tcPr/>
                </a:tc>
                <a:tc>
                  <a:txBody>
                    <a:bodyPr/>
                    <a:lstStyle/>
                    <a:p>
                      <a:endParaRPr lang="nl-NL"/>
                    </a:p>
                  </a:txBody>
                  <a:tcPr/>
                </a:tc>
                <a:tc>
                  <a:txBody>
                    <a:bodyPr/>
                    <a:lstStyle/>
                    <a:p>
                      <a:r>
                        <a:rPr lang="nl-NL" dirty="0"/>
                        <a:t>10-12</a:t>
                      </a:r>
                    </a:p>
                  </a:txBody>
                  <a:tcPr/>
                </a:tc>
                <a:tc>
                  <a:txBody>
                    <a:bodyPr/>
                    <a:lstStyle/>
                    <a:p>
                      <a:r>
                        <a:rPr lang="nl-NL" dirty="0"/>
                        <a:t>10</a:t>
                      </a:r>
                    </a:p>
                  </a:txBody>
                  <a:tcPr/>
                </a:tc>
                <a:tc>
                  <a:txBody>
                    <a:bodyPr/>
                    <a:lstStyle/>
                    <a:p>
                      <a:r>
                        <a:rPr lang="nl-NL" dirty="0"/>
                        <a:t>1,97</a:t>
                      </a:r>
                    </a:p>
                  </a:txBody>
                  <a:tcPr/>
                </a:tc>
                <a:tc>
                  <a:txBody>
                    <a:bodyPr/>
                    <a:lstStyle/>
                    <a:p>
                      <a:pPr algn="r"/>
                      <a:r>
                        <a:rPr lang="nl-NL" dirty="0"/>
                        <a:t>4</a:t>
                      </a:r>
                    </a:p>
                  </a:txBody>
                  <a:tcPr/>
                </a:tc>
                <a:extLst>
                  <a:ext uri="{0D108BD9-81ED-4DB2-BD59-A6C34878D82A}">
                    <a16:rowId xmlns:a16="http://schemas.microsoft.com/office/drawing/2014/main" val="3021185689"/>
                  </a:ext>
                </a:extLst>
              </a:tr>
              <a:tr h="370840">
                <a:tc>
                  <a:txBody>
                    <a:bodyPr/>
                    <a:lstStyle/>
                    <a:p>
                      <a:pPr algn="ctr"/>
                      <a:r>
                        <a:rPr lang="nl-NL" dirty="0">
                          <a:highlight>
                            <a:srgbClr val="FFFF00"/>
                          </a:highlight>
                        </a:rPr>
                        <a:t>27</a:t>
                      </a:r>
                    </a:p>
                  </a:txBody>
                  <a:tcPr>
                    <a:solidFill>
                      <a:srgbClr val="FFFF00"/>
                    </a:solidFill>
                  </a:tcPr>
                </a:tc>
                <a:tc>
                  <a:txBody>
                    <a:bodyPr/>
                    <a:lstStyle/>
                    <a:p>
                      <a:r>
                        <a:rPr lang="nl-NL" dirty="0"/>
                        <a:t>2</a:t>
                      </a:r>
                    </a:p>
                  </a:txBody>
                  <a:tcPr/>
                </a:tc>
                <a:tc>
                  <a:txBody>
                    <a:bodyPr/>
                    <a:lstStyle/>
                    <a:p>
                      <a:r>
                        <a:rPr lang="nl-NL" dirty="0"/>
                        <a:t>1,73</a:t>
                      </a:r>
                    </a:p>
                  </a:txBody>
                  <a:tcPr/>
                </a:tc>
                <a:tc>
                  <a:txBody>
                    <a:bodyPr/>
                    <a:lstStyle/>
                    <a:p>
                      <a:pPr algn="r"/>
                      <a:r>
                        <a:rPr lang="nl-NL" dirty="0"/>
                        <a:t>5</a:t>
                      </a:r>
                    </a:p>
                  </a:txBody>
                  <a:tcPr/>
                </a:tc>
                <a:tc>
                  <a:txBody>
                    <a:bodyPr/>
                    <a:lstStyle/>
                    <a:p>
                      <a:endParaRPr lang="nl-NL"/>
                    </a:p>
                  </a:txBody>
                  <a:tcPr/>
                </a:tc>
                <a:tc>
                  <a:txBody>
                    <a:bodyPr/>
                    <a:lstStyle/>
                    <a:p>
                      <a:pPr algn="ctr"/>
                      <a:r>
                        <a:rPr lang="nl-NL" dirty="0"/>
                        <a:t>32</a:t>
                      </a:r>
                    </a:p>
                  </a:txBody>
                  <a:tcPr>
                    <a:solidFill>
                      <a:srgbClr val="FFFF00"/>
                    </a:solidFill>
                  </a:tcPr>
                </a:tc>
                <a:tc>
                  <a:txBody>
                    <a:bodyPr/>
                    <a:lstStyle/>
                    <a:p>
                      <a:r>
                        <a:rPr lang="nl-NL" dirty="0"/>
                        <a:t>11</a:t>
                      </a:r>
                    </a:p>
                  </a:txBody>
                  <a:tcPr/>
                </a:tc>
                <a:tc>
                  <a:txBody>
                    <a:bodyPr/>
                    <a:lstStyle/>
                    <a:p>
                      <a:r>
                        <a:rPr lang="nl-NL" dirty="0"/>
                        <a:t>1,25</a:t>
                      </a:r>
                    </a:p>
                  </a:txBody>
                  <a:tcPr/>
                </a:tc>
                <a:tc>
                  <a:txBody>
                    <a:bodyPr/>
                    <a:lstStyle/>
                    <a:p>
                      <a:pPr algn="r"/>
                      <a:r>
                        <a:rPr lang="nl-NL" dirty="0"/>
                        <a:t>16</a:t>
                      </a:r>
                    </a:p>
                  </a:txBody>
                  <a:tcPr/>
                </a:tc>
                <a:extLst>
                  <a:ext uri="{0D108BD9-81ED-4DB2-BD59-A6C34878D82A}">
                    <a16:rowId xmlns:a16="http://schemas.microsoft.com/office/drawing/2014/main" val="1000598572"/>
                  </a:ext>
                </a:extLst>
              </a:tr>
              <a:tr h="370840">
                <a:tc>
                  <a:txBody>
                    <a:bodyPr/>
                    <a:lstStyle/>
                    <a:p>
                      <a:endParaRPr lang="nl-NL"/>
                    </a:p>
                  </a:txBody>
                  <a:tcPr/>
                </a:tc>
                <a:tc>
                  <a:txBody>
                    <a:bodyPr/>
                    <a:lstStyle/>
                    <a:p>
                      <a:r>
                        <a:rPr lang="nl-NL" dirty="0"/>
                        <a:t>3</a:t>
                      </a:r>
                    </a:p>
                  </a:txBody>
                  <a:tcPr/>
                </a:tc>
                <a:tc>
                  <a:txBody>
                    <a:bodyPr/>
                    <a:lstStyle/>
                    <a:p>
                      <a:r>
                        <a:rPr lang="nl-NL" dirty="0"/>
                        <a:t>1,04</a:t>
                      </a:r>
                    </a:p>
                  </a:txBody>
                  <a:tcPr/>
                </a:tc>
                <a:tc>
                  <a:txBody>
                    <a:bodyPr/>
                    <a:lstStyle/>
                    <a:p>
                      <a:pPr algn="r"/>
                      <a:r>
                        <a:rPr lang="nl-NL" dirty="0"/>
                        <a:t>15</a:t>
                      </a:r>
                    </a:p>
                  </a:txBody>
                  <a:tcPr/>
                </a:tc>
                <a:tc>
                  <a:txBody>
                    <a:bodyPr/>
                    <a:lstStyle/>
                    <a:p>
                      <a:endParaRPr lang="nl-NL"/>
                    </a:p>
                  </a:txBody>
                  <a:tcPr/>
                </a:tc>
                <a:tc>
                  <a:txBody>
                    <a:bodyPr/>
                    <a:lstStyle/>
                    <a:p>
                      <a:endParaRPr lang="nl-NL" dirty="0"/>
                    </a:p>
                  </a:txBody>
                  <a:tcPr/>
                </a:tc>
                <a:tc>
                  <a:txBody>
                    <a:bodyPr/>
                    <a:lstStyle/>
                    <a:p>
                      <a:r>
                        <a:rPr lang="nl-NL" dirty="0"/>
                        <a:t>12</a:t>
                      </a:r>
                    </a:p>
                  </a:txBody>
                  <a:tcPr/>
                </a:tc>
                <a:tc>
                  <a:txBody>
                    <a:bodyPr/>
                    <a:lstStyle/>
                    <a:p>
                      <a:r>
                        <a:rPr lang="nl-NL" dirty="0"/>
                        <a:t>1,35</a:t>
                      </a:r>
                    </a:p>
                  </a:txBody>
                  <a:tcPr/>
                </a:tc>
                <a:tc>
                  <a:txBody>
                    <a:bodyPr/>
                    <a:lstStyle/>
                    <a:p>
                      <a:pPr algn="r"/>
                      <a:r>
                        <a:rPr lang="nl-NL" dirty="0"/>
                        <a:t>12</a:t>
                      </a:r>
                    </a:p>
                  </a:txBody>
                  <a:tcPr/>
                </a:tc>
                <a:extLst>
                  <a:ext uri="{0D108BD9-81ED-4DB2-BD59-A6C34878D82A}">
                    <a16:rowId xmlns:a16="http://schemas.microsoft.com/office/drawing/2014/main" val="3662731375"/>
                  </a:ext>
                </a:extLst>
              </a:tr>
              <a:tr h="370840">
                <a:tc>
                  <a:txBody>
                    <a:bodyPr/>
                    <a:lstStyle/>
                    <a:p>
                      <a:r>
                        <a:rPr lang="nl-NL" dirty="0"/>
                        <a:t>4-6</a:t>
                      </a:r>
                    </a:p>
                  </a:txBody>
                  <a:tcPr/>
                </a:tc>
                <a:tc>
                  <a:txBody>
                    <a:bodyPr/>
                    <a:lstStyle/>
                    <a:p>
                      <a:r>
                        <a:rPr lang="nl-NL" dirty="0"/>
                        <a:t>4</a:t>
                      </a:r>
                    </a:p>
                  </a:txBody>
                  <a:tcPr/>
                </a:tc>
                <a:tc>
                  <a:txBody>
                    <a:bodyPr/>
                    <a:lstStyle/>
                    <a:p>
                      <a:r>
                        <a:rPr lang="nl-NL" dirty="0"/>
                        <a:t>1,72</a:t>
                      </a:r>
                    </a:p>
                  </a:txBody>
                  <a:tcPr/>
                </a:tc>
                <a:tc>
                  <a:txBody>
                    <a:bodyPr/>
                    <a:lstStyle/>
                    <a:p>
                      <a:pPr algn="r"/>
                      <a:r>
                        <a:rPr lang="nl-NL" dirty="0"/>
                        <a:t>3</a:t>
                      </a:r>
                    </a:p>
                  </a:txBody>
                  <a:tcPr/>
                </a:tc>
                <a:tc>
                  <a:txBody>
                    <a:bodyPr/>
                    <a:lstStyle/>
                    <a:p>
                      <a:endParaRPr lang="nl-NL"/>
                    </a:p>
                  </a:txBody>
                  <a:tcPr/>
                </a:tc>
                <a:tc>
                  <a:txBody>
                    <a:bodyPr/>
                    <a:lstStyle/>
                    <a:p>
                      <a:r>
                        <a:rPr lang="nl-NL" dirty="0"/>
                        <a:t>13-15</a:t>
                      </a:r>
                    </a:p>
                  </a:txBody>
                  <a:tcPr/>
                </a:tc>
                <a:tc>
                  <a:txBody>
                    <a:bodyPr/>
                    <a:lstStyle/>
                    <a:p>
                      <a:r>
                        <a:rPr lang="nl-NL" dirty="0"/>
                        <a:t>13</a:t>
                      </a:r>
                    </a:p>
                  </a:txBody>
                  <a:tcPr/>
                </a:tc>
                <a:tc>
                  <a:txBody>
                    <a:bodyPr/>
                    <a:lstStyle/>
                    <a:p>
                      <a:r>
                        <a:rPr lang="nl-NL" dirty="0"/>
                        <a:t>1,44</a:t>
                      </a:r>
                    </a:p>
                  </a:txBody>
                  <a:tcPr/>
                </a:tc>
                <a:tc>
                  <a:txBody>
                    <a:bodyPr/>
                    <a:lstStyle/>
                    <a:p>
                      <a:pPr algn="r"/>
                      <a:r>
                        <a:rPr lang="nl-NL" dirty="0"/>
                        <a:t>10</a:t>
                      </a:r>
                    </a:p>
                  </a:txBody>
                  <a:tcPr/>
                </a:tc>
                <a:extLst>
                  <a:ext uri="{0D108BD9-81ED-4DB2-BD59-A6C34878D82A}">
                    <a16:rowId xmlns:a16="http://schemas.microsoft.com/office/drawing/2014/main" val="3746615177"/>
                  </a:ext>
                </a:extLst>
              </a:tr>
              <a:tr h="370840">
                <a:tc>
                  <a:txBody>
                    <a:bodyPr/>
                    <a:lstStyle/>
                    <a:p>
                      <a:pPr algn="ctr"/>
                      <a:r>
                        <a:rPr lang="nl-NL" dirty="0"/>
                        <a:t>27</a:t>
                      </a:r>
                    </a:p>
                  </a:txBody>
                  <a:tcPr>
                    <a:solidFill>
                      <a:srgbClr val="FFFF00"/>
                    </a:solidFill>
                  </a:tcPr>
                </a:tc>
                <a:tc>
                  <a:txBody>
                    <a:bodyPr/>
                    <a:lstStyle/>
                    <a:p>
                      <a:r>
                        <a:rPr lang="nl-NL" dirty="0"/>
                        <a:t>5</a:t>
                      </a:r>
                    </a:p>
                  </a:txBody>
                  <a:tcPr/>
                </a:tc>
                <a:tc>
                  <a:txBody>
                    <a:bodyPr/>
                    <a:lstStyle/>
                    <a:p>
                      <a:r>
                        <a:rPr lang="nl-NL" dirty="0"/>
                        <a:t>1,05</a:t>
                      </a:r>
                    </a:p>
                  </a:txBody>
                  <a:tcPr/>
                </a:tc>
                <a:tc>
                  <a:txBody>
                    <a:bodyPr/>
                    <a:lstStyle/>
                    <a:p>
                      <a:pPr algn="r"/>
                      <a:r>
                        <a:rPr lang="nl-NL" dirty="0"/>
                        <a:t>13</a:t>
                      </a:r>
                    </a:p>
                  </a:txBody>
                  <a:tcPr/>
                </a:tc>
                <a:tc>
                  <a:txBody>
                    <a:bodyPr/>
                    <a:lstStyle/>
                    <a:p>
                      <a:endParaRPr lang="nl-NL"/>
                    </a:p>
                  </a:txBody>
                  <a:tcPr/>
                </a:tc>
                <a:tc>
                  <a:txBody>
                    <a:bodyPr/>
                    <a:lstStyle/>
                    <a:p>
                      <a:pPr algn="ctr"/>
                      <a:r>
                        <a:rPr lang="nl-NL" dirty="0"/>
                        <a:t>30</a:t>
                      </a:r>
                    </a:p>
                  </a:txBody>
                  <a:tcPr>
                    <a:solidFill>
                      <a:srgbClr val="FFFF00"/>
                    </a:solidFill>
                  </a:tcPr>
                </a:tc>
                <a:tc>
                  <a:txBody>
                    <a:bodyPr/>
                    <a:lstStyle/>
                    <a:p>
                      <a:r>
                        <a:rPr lang="nl-NL" dirty="0"/>
                        <a:t>14</a:t>
                      </a:r>
                    </a:p>
                  </a:txBody>
                  <a:tcPr/>
                </a:tc>
                <a:tc>
                  <a:txBody>
                    <a:bodyPr/>
                    <a:lstStyle/>
                    <a:p>
                      <a:r>
                        <a:rPr lang="nl-NL" dirty="0"/>
                        <a:t>0,95</a:t>
                      </a:r>
                    </a:p>
                  </a:txBody>
                  <a:tcPr/>
                </a:tc>
                <a:tc>
                  <a:txBody>
                    <a:bodyPr/>
                    <a:lstStyle/>
                    <a:p>
                      <a:pPr algn="r"/>
                      <a:r>
                        <a:rPr lang="nl-NL" dirty="0"/>
                        <a:t>18</a:t>
                      </a:r>
                    </a:p>
                  </a:txBody>
                  <a:tcPr/>
                </a:tc>
                <a:extLst>
                  <a:ext uri="{0D108BD9-81ED-4DB2-BD59-A6C34878D82A}">
                    <a16:rowId xmlns:a16="http://schemas.microsoft.com/office/drawing/2014/main" val="546677392"/>
                  </a:ext>
                </a:extLst>
              </a:tr>
              <a:tr h="370840">
                <a:tc>
                  <a:txBody>
                    <a:bodyPr/>
                    <a:lstStyle/>
                    <a:p>
                      <a:endParaRPr lang="nl-NL" dirty="0"/>
                    </a:p>
                  </a:txBody>
                  <a:tcPr/>
                </a:tc>
                <a:tc>
                  <a:txBody>
                    <a:bodyPr/>
                    <a:lstStyle/>
                    <a:p>
                      <a:r>
                        <a:rPr lang="nl-NL" dirty="0"/>
                        <a:t>6</a:t>
                      </a:r>
                    </a:p>
                  </a:txBody>
                  <a:tcPr/>
                </a:tc>
                <a:tc>
                  <a:txBody>
                    <a:bodyPr/>
                    <a:lstStyle/>
                    <a:p>
                      <a:r>
                        <a:rPr lang="nl-NL" dirty="0"/>
                        <a:t>1,37</a:t>
                      </a:r>
                    </a:p>
                  </a:txBody>
                  <a:tcPr/>
                </a:tc>
                <a:tc>
                  <a:txBody>
                    <a:bodyPr/>
                    <a:lstStyle/>
                    <a:p>
                      <a:pPr algn="r"/>
                      <a:r>
                        <a:rPr lang="nl-NL" dirty="0"/>
                        <a:t>11</a:t>
                      </a:r>
                    </a:p>
                  </a:txBody>
                  <a:tcPr/>
                </a:tc>
                <a:tc>
                  <a:txBody>
                    <a:bodyPr/>
                    <a:lstStyle/>
                    <a:p>
                      <a:endParaRPr lang="nl-NL"/>
                    </a:p>
                  </a:txBody>
                  <a:tcPr/>
                </a:tc>
                <a:tc>
                  <a:txBody>
                    <a:bodyPr/>
                    <a:lstStyle/>
                    <a:p>
                      <a:endParaRPr lang="nl-NL" dirty="0"/>
                    </a:p>
                  </a:txBody>
                  <a:tcPr/>
                </a:tc>
                <a:tc>
                  <a:txBody>
                    <a:bodyPr/>
                    <a:lstStyle/>
                    <a:p>
                      <a:r>
                        <a:rPr lang="nl-NL" dirty="0"/>
                        <a:t>15</a:t>
                      </a:r>
                    </a:p>
                  </a:txBody>
                  <a:tcPr/>
                </a:tc>
                <a:tc>
                  <a:txBody>
                    <a:bodyPr/>
                    <a:lstStyle/>
                    <a:p>
                      <a:r>
                        <a:rPr lang="nl-NL" dirty="0"/>
                        <a:t>1,69</a:t>
                      </a:r>
                    </a:p>
                  </a:txBody>
                  <a:tcPr/>
                </a:tc>
                <a:tc>
                  <a:txBody>
                    <a:bodyPr/>
                    <a:lstStyle/>
                    <a:p>
                      <a:pPr algn="r"/>
                      <a:r>
                        <a:rPr lang="nl-NL" dirty="0"/>
                        <a:t>2</a:t>
                      </a:r>
                    </a:p>
                  </a:txBody>
                  <a:tcPr/>
                </a:tc>
                <a:extLst>
                  <a:ext uri="{0D108BD9-81ED-4DB2-BD59-A6C34878D82A}">
                    <a16:rowId xmlns:a16="http://schemas.microsoft.com/office/drawing/2014/main" val="754863756"/>
                  </a:ext>
                </a:extLst>
              </a:tr>
              <a:tr h="370840">
                <a:tc>
                  <a:txBody>
                    <a:bodyPr/>
                    <a:lstStyle/>
                    <a:p>
                      <a:r>
                        <a:rPr lang="nl-NL" dirty="0"/>
                        <a:t>7-9</a:t>
                      </a:r>
                    </a:p>
                  </a:txBody>
                  <a:tcPr/>
                </a:tc>
                <a:tc>
                  <a:txBody>
                    <a:bodyPr/>
                    <a:lstStyle/>
                    <a:p>
                      <a:r>
                        <a:rPr lang="nl-NL" dirty="0"/>
                        <a:t>7</a:t>
                      </a:r>
                    </a:p>
                  </a:txBody>
                  <a:tcPr/>
                </a:tc>
                <a:tc>
                  <a:txBody>
                    <a:bodyPr/>
                    <a:lstStyle/>
                    <a:p>
                      <a:r>
                        <a:rPr lang="nl-NL" dirty="0"/>
                        <a:t>1,40</a:t>
                      </a:r>
                    </a:p>
                  </a:txBody>
                  <a:tcPr/>
                </a:tc>
                <a:tc>
                  <a:txBody>
                    <a:bodyPr/>
                    <a:lstStyle/>
                    <a:p>
                      <a:pPr algn="r"/>
                      <a:r>
                        <a:rPr lang="nl-NL" dirty="0"/>
                        <a:t>9</a:t>
                      </a:r>
                    </a:p>
                  </a:txBody>
                  <a:tcPr/>
                </a:tc>
                <a:tc>
                  <a:txBody>
                    <a:bodyPr/>
                    <a:lstStyle/>
                    <a:p>
                      <a:endParaRPr lang="nl-NL"/>
                    </a:p>
                  </a:txBody>
                  <a:tcPr/>
                </a:tc>
                <a:tc>
                  <a:txBody>
                    <a:bodyPr/>
                    <a:lstStyle/>
                    <a:p>
                      <a:r>
                        <a:rPr lang="nl-NL" dirty="0"/>
                        <a:t>16-18</a:t>
                      </a:r>
                    </a:p>
                  </a:txBody>
                  <a:tcPr/>
                </a:tc>
                <a:tc>
                  <a:txBody>
                    <a:bodyPr/>
                    <a:lstStyle/>
                    <a:p>
                      <a:r>
                        <a:rPr lang="nl-NL" dirty="0"/>
                        <a:t>16</a:t>
                      </a:r>
                    </a:p>
                  </a:txBody>
                  <a:tcPr/>
                </a:tc>
                <a:tc>
                  <a:txBody>
                    <a:bodyPr/>
                    <a:lstStyle/>
                    <a:p>
                      <a:r>
                        <a:rPr lang="nl-NL" dirty="0"/>
                        <a:t>1,43</a:t>
                      </a:r>
                    </a:p>
                  </a:txBody>
                  <a:tcPr/>
                </a:tc>
                <a:tc>
                  <a:txBody>
                    <a:bodyPr/>
                    <a:lstStyle/>
                    <a:p>
                      <a:pPr algn="r"/>
                      <a:r>
                        <a:rPr lang="nl-NL" dirty="0"/>
                        <a:t>14</a:t>
                      </a:r>
                    </a:p>
                  </a:txBody>
                  <a:tcPr/>
                </a:tc>
                <a:extLst>
                  <a:ext uri="{0D108BD9-81ED-4DB2-BD59-A6C34878D82A}">
                    <a16:rowId xmlns:a16="http://schemas.microsoft.com/office/drawing/2014/main" val="2196417782"/>
                  </a:ext>
                </a:extLst>
              </a:tr>
              <a:tr h="370840">
                <a:tc>
                  <a:txBody>
                    <a:bodyPr/>
                    <a:lstStyle/>
                    <a:p>
                      <a:pPr algn="ctr"/>
                      <a:r>
                        <a:rPr lang="nl-NL" dirty="0"/>
                        <a:t>27</a:t>
                      </a:r>
                    </a:p>
                  </a:txBody>
                  <a:tcPr>
                    <a:solidFill>
                      <a:srgbClr val="FFFF00"/>
                    </a:solidFill>
                  </a:tcPr>
                </a:tc>
                <a:tc>
                  <a:txBody>
                    <a:bodyPr/>
                    <a:lstStyle/>
                    <a:p>
                      <a:r>
                        <a:rPr lang="nl-NL" dirty="0"/>
                        <a:t>8</a:t>
                      </a:r>
                    </a:p>
                  </a:txBody>
                  <a:tcPr/>
                </a:tc>
                <a:tc>
                  <a:txBody>
                    <a:bodyPr/>
                    <a:lstStyle/>
                    <a:p>
                      <a:r>
                        <a:rPr lang="nl-NL" dirty="0"/>
                        <a:t>1,66</a:t>
                      </a:r>
                    </a:p>
                  </a:txBody>
                  <a:tcPr/>
                </a:tc>
                <a:tc>
                  <a:txBody>
                    <a:bodyPr/>
                    <a:lstStyle/>
                    <a:p>
                      <a:pPr algn="r"/>
                      <a:r>
                        <a:rPr lang="nl-NL" dirty="0"/>
                        <a:t>1</a:t>
                      </a:r>
                    </a:p>
                  </a:txBody>
                  <a:tcPr/>
                </a:tc>
                <a:tc>
                  <a:txBody>
                    <a:bodyPr/>
                    <a:lstStyle/>
                    <a:p>
                      <a:endParaRPr lang="nl-NL"/>
                    </a:p>
                  </a:txBody>
                  <a:tcPr/>
                </a:tc>
                <a:tc>
                  <a:txBody>
                    <a:bodyPr/>
                    <a:lstStyle/>
                    <a:p>
                      <a:pPr algn="ctr"/>
                      <a:r>
                        <a:rPr lang="nl-NL" dirty="0"/>
                        <a:t>28</a:t>
                      </a:r>
                    </a:p>
                  </a:txBody>
                  <a:tcPr>
                    <a:solidFill>
                      <a:srgbClr val="FFFF00"/>
                    </a:solidFill>
                  </a:tcPr>
                </a:tc>
                <a:tc>
                  <a:txBody>
                    <a:bodyPr/>
                    <a:lstStyle/>
                    <a:p>
                      <a:r>
                        <a:rPr lang="nl-NL" dirty="0"/>
                        <a:t>17</a:t>
                      </a:r>
                    </a:p>
                  </a:txBody>
                  <a:tcPr/>
                </a:tc>
                <a:tc>
                  <a:txBody>
                    <a:bodyPr/>
                    <a:lstStyle/>
                    <a:p>
                      <a:r>
                        <a:rPr lang="nl-NL" dirty="0"/>
                        <a:t>1,57</a:t>
                      </a:r>
                    </a:p>
                  </a:txBody>
                  <a:tcPr/>
                </a:tc>
                <a:tc>
                  <a:txBody>
                    <a:bodyPr/>
                    <a:lstStyle/>
                    <a:p>
                      <a:pPr algn="r"/>
                      <a:r>
                        <a:rPr lang="nl-NL" dirty="0"/>
                        <a:t>6</a:t>
                      </a:r>
                    </a:p>
                  </a:txBody>
                  <a:tcPr/>
                </a:tc>
                <a:extLst>
                  <a:ext uri="{0D108BD9-81ED-4DB2-BD59-A6C34878D82A}">
                    <a16:rowId xmlns:a16="http://schemas.microsoft.com/office/drawing/2014/main" val="1089651332"/>
                  </a:ext>
                </a:extLst>
              </a:tr>
              <a:tr h="370840">
                <a:tc>
                  <a:txBody>
                    <a:bodyPr/>
                    <a:lstStyle/>
                    <a:p>
                      <a:endParaRPr lang="nl-NL"/>
                    </a:p>
                  </a:txBody>
                  <a:tcPr/>
                </a:tc>
                <a:tc>
                  <a:txBody>
                    <a:bodyPr/>
                    <a:lstStyle/>
                    <a:p>
                      <a:r>
                        <a:rPr lang="nl-NL" dirty="0"/>
                        <a:t>9</a:t>
                      </a:r>
                    </a:p>
                  </a:txBody>
                  <a:tcPr/>
                </a:tc>
                <a:tc>
                  <a:txBody>
                    <a:bodyPr/>
                    <a:lstStyle/>
                    <a:p>
                      <a:r>
                        <a:rPr lang="nl-NL" dirty="0"/>
                        <a:t>1,04</a:t>
                      </a:r>
                    </a:p>
                  </a:txBody>
                  <a:tcPr/>
                </a:tc>
                <a:tc>
                  <a:txBody>
                    <a:bodyPr/>
                    <a:lstStyle/>
                    <a:p>
                      <a:pPr algn="r"/>
                      <a:r>
                        <a:rPr lang="nl-NL" dirty="0"/>
                        <a:t>17</a:t>
                      </a:r>
                    </a:p>
                  </a:txBody>
                  <a:tcPr/>
                </a:tc>
                <a:tc>
                  <a:txBody>
                    <a:bodyPr/>
                    <a:lstStyle/>
                    <a:p>
                      <a:endParaRPr lang="nl-NL"/>
                    </a:p>
                  </a:txBody>
                  <a:tcPr/>
                </a:tc>
                <a:tc>
                  <a:txBody>
                    <a:bodyPr/>
                    <a:lstStyle/>
                    <a:p>
                      <a:endParaRPr lang="nl-NL"/>
                    </a:p>
                  </a:txBody>
                  <a:tcPr/>
                </a:tc>
                <a:tc>
                  <a:txBody>
                    <a:bodyPr/>
                    <a:lstStyle/>
                    <a:p>
                      <a:r>
                        <a:rPr lang="nl-NL" dirty="0"/>
                        <a:t>18</a:t>
                      </a:r>
                    </a:p>
                  </a:txBody>
                  <a:tcPr/>
                </a:tc>
                <a:tc>
                  <a:txBody>
                    <a:bodyPr/>
                    <a:lstStyle/>
                    <a:p>
                      <a:r>
                        <a:rPr lang="nl-NL" dirty="0"/>
                        <a:t>1,45</a:t>
                      </a:r>
                    </a:p>
                  </a:txBody>
                  <a:tcPr/>
                </a:tc>
                <a:tc>
                  <a:txBody>
                    <a:bodyPr/>
                    <a:lstStyle/>
                    <a:p>
                      <a:pPr algn="r"/>
                      <a:r>
                        <a:rPr lang="nl-NL" dirty="0"/>
                        <a:t>8</a:t>
                      </a:r>
                    </a:p>
                  </a:txBody>
                  <a:tcPr/>
                </a:tc>
                <a:extLst>
                  <a:ext uri="{0D108BD9-81ED-4DB2-BD59-A6C34878D82A}">
                    <a16:rowId xmlns:a16="http://schemas.microsoft.com/office/drawing/2014/main" val="4185524835"/>
                  </a:ext>
                </a:extLst>
              </a:tr>
            </a:tbl>
          </a:graphicData>
        </a:graphic>
      </p:graphicFrame>
      <p:sp>
        <p:nvSpPr>
          <p:cNvPr id="3" name="Tekstvak 2">
            <a:extLst>
              <a:ext uri="{FF2B5EF4-FFF2-40B4-BE49-F238E27FC236}">
                <a16:creationId xmlns:a16="http://schemas.microsoft.com/office/drawing/2014/main" id="{3877FE6D-7103-EA3B-1A99-ADA9EFA051FE}"/>
              </a:ext>
            </a:extLst>
          </p:cNvPr>
          <p:cNvSpPr txBox="1"/>
          <p:nvPr/>
        </p:nvSpPr>
        <p:spPr>
          <a:xfrm>
            <a:off x="983086" y="4828280"/>
            <a:ext cx="10225826" cy="738664"/>
          </a:xfrm>
          <a:prstGeom prst="rect">
            <a:avLst/>
          </a:prstGeom>
          <a:noFill/>
        </p:spPr>
        <p:txBody>
          <a:bodyPr wrap="square">
            <a:spAutoFit/>
          </a:bodyPr>
          <a:lstStyle/>
          <a:p>
            <a:pPr algn="l"/>
            <a:r>
              <a:rPr lang="nl-NL" sz="1400" dirty="0">
                <a:solidFill>
                  <a:srgbClr val="2964A2"/>
                </a:solidFill>
                <a:latin typeface="Avenir" panose="02000503020000020003" pitchFamily="2" charset="0"/>
              </a:rPr>
              <a:t>D</a:t>
            </a:r>
            <a:r>
              <a:rPr lang="nl-NL" sz="1400" b="0" i="0" u="none" strike="noStrike" dirty="0">
                <a:solidFill>
                  <a:srgbClr val="2964A2"/>
                </a:solidFill>
                <a:effectLst/>
                <a:latin typeface="Avenir" panose="02000503020000020003" pitchFamily="2" charset="0"/>
              </a:rPr>
              <a:t>e som van de indexen voor elk van de zes groepen van drie holes dient te liggen: </a:t>
            </a:r>
          </a:p>
          <a:p>
            <a:pPr marL="285750" indent="-285750" algn="l">
              <a:buFont typeface="Arial" panose="020B0604020202020204" pitchFamily="34" charset="0"/>
              <a:buChar char="•"/>
            </a:pPr>
            <a:r>
              <a:rPr lang="nl-NL" sz="1400" b="0" i="0" u="none" strike="noStrike" dirty="0">
                <a:solidFill>
                  <a:srgbClr val="2964A2"/>
                </a:solidFill>
                <a:effectLst/>
                <a:latin typeface="Avenir" panose="02000503020000020003" pitchFamily="2" charset="0"/>
              </a:rPr>
              <a:t>voor holes met oneven indexen tussen 23 en 31 en </a:t>
            </a:r>
          </a:p>
          <a:p>
            <a:pPr marL="285750" indent="-285750" algn="l">
              <a:buFont typeface="Arial" panose="020B0604020202020204" pitchFamily="34" charset="0"/>
              <a:buChar char="•"/>
            </a:pPr>
            <a:r>
              <a:rPr lang="nl-NL" sz="1400" dirty="0">
                <a:solidFill>
                  <a:srgbClr val="2964A2"/>
                </a:solidFill>
                <a:latin typeface="Avenir" panose="02000503020000020003" pitchFamily="2" charset="0"/>
              </a:rPr>
              <a:t>voor</a:t>
            </a:r>
            <a:r>
              <a:rPr lang="nl-NL" sz="1400" b="0" i="0" u="none" strike="noStrike" dirty="0">
                <a:solidFill>
                  <a:srgbClr val="2964A2"/>
                </a:solidFill>
                <a:effectLst/>
                <a:latin typeface="Avenir" panose="02000503020000020003" pitchFamily="2" charset="0"/>
              </a:rPr>
              <a:t> holes met even indexen tussen 26 en 34.</a:t>
            </a:r>
            <a:endParaRPr lang="nl-NL" sz="1400" b="0" i="0" u="none" strike="noStrike" dirty="0">
              <a:solidFill>
                <a:srgbClr val="2964A2"/>
              </a:solidFill>
              <a:effectLst/>
            </a:endParaRPr>
          </a:p>
        </p:txBody>
      </p:sp>
    </p:spTree>
    <p:extLst>
      <p:ext uri="{BB962C8B-B14F-4D97-AF65-F5344CB8AC3E}">
        <p14:creationId xmlns:p14="http://schemas.microsoft.com/office/powerpoint/2010/main" val="887413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5F5C3-1FBE-BD27-A5B5-EA22A9D53F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442EBDE-334F-DA02-6993-34EC224932A8}"/>
              </a:ext>
            </a:extLst>
          </p:cNvPr>
          <p:cNvSpPr txBox="1"/>
          <p:nvPr/>
        </p:nvSpPr>
        <p:spPr>
          <a:xfrm>
            <a:off x="587376" y="1786008"/>
            <a:ext cx="11021774" cy="843753"/>
          </a:xfrm>
          <a:prstGeom prst="rect">
            <a:avLst/>
          </a:prstGeom>
        </p:spPr>
        <p:txBody>
          <a:bodyPr vert="horz" lIns="91440" tIns="45720" rIns="91440" bIns="45720" rtlCol="0">
            <a:normAutofit/>
          </a:bodyPr>
          <a:lstStyle/>
          <a:p>
            <a:pPr marL="228600" indent="-228600">
              <a:lnSpc>
                <a:spcPct val="90000"/>
              </a:lnSpc>
              <a:spcAft>
                <a:spcPts val="600"/>
              </a:spcAft>
            </a:pPr>
            <a:r>
              <a:rPr lang="en-US" sz="1400" kern="1200" dirty="0">
                <a:solidFill>
                  <a:schemeClr val="tx1">
                    <a:lumMod val="75000"/>
                    <a:lumOff val="25000"/>
                  </a:schemeClr>
                </a:solidFill>
                <a:latin typeface="+mn-lt"/>
                <a:ea typeface="Roboto" panose="02000000000000000000" pitchFamily="2" charset="0"/>
                <a:cs typeface="Roboto" panose="02000000000000000000" pitchFamily="2" charset="0"/>
              </a:rPr>
              <a:t>Los van de verschillen die wel of niet ‘goed voelen’, blijkt in de huidige invulling dat:</a:t>
            </a:r>
          </a:p>
          <a:p>
            <a:pPr marL="228600" indent="-228600">
              <a:lnSpc>
                <a:spcPct val="90000"/>
              </a:lnSpc>
              <a:spcAft>
                <a:spcPts val="600"/>
              </a:spcAft>
            </a:pPr>
            <a:r>
              <a:rPr lang="en-US" sz="1400" kern="1200" dirty="0">
                <a:solidFill>
                  <a:schemeClr val="tx1">
                    <a:lumMod val="75000"/>
                    <a:lumOff val="25000"/>
                  </a:schemeClr>
                </a:solidFill>
                <a:latin typeface="+mn-lt"/>
                <a:ea typeface="Roboto" panose="02000000000000000000" pitchFamily="2" charset="0"/>
                <a:cs typeface="Roboto" panose="02000000000000000000" pitchFamily="2" charset="0"/>
              </a:rPr>
              <a:t>d</a:t>
            </a:r>
            <a:r>
              <a:rPr lang="en-US" sz="1400" b="0" i="0" u="none" strike="noStrike" kern="1200" dirty="0">
                <a:solidFill>
                  <a:schemeClr val="tx1">
                    <a:lumMod val="75000"/>
                    <a:lumOff val="25000"/>
                  </a:schemeClr>
                </a:solidFill>
                <a:effectLst/>
                <a:latin typeface="+mn-lt"/>
                <a:ea typeface="Roboto" panose="02000000000000000000" pitchFamily="2" charset="0"/>
                <a:cs typeface="Roboto" panose="02000000000000000000" pitchFamily="2" charset="0"/>
              </a:rPr>
              <a:t>e som van groepen 10-12 en 13-15 niet aan de norm voldoen;</a:t>
            </a:r>
          </a:p>
          <a:p>
            <a:pPr marL="228600" indent="-228600">
              <a:lnSpc>
                <a:spcPct val="90000"/>
              </a:lnSpc>
              <a:spcAft>
                <a:spcPts val="600"/>
              </a:spcAft>
            </a:pPr>
            <a:r>
              <a:rPr lang="en-US" sz="1400" kern="1200" dirty="0">
                <a:solidFill>
                  <a:schemeClr val="tx1">
                    <a:lumMod val="75000"/>
                    <a:lumOff val="25000"/>
                  </a:schemeClr>
                </a:solidFill>
                <a:latin typeface="+mn-lt"/>
                <a:ea typeface="Roboto" panose="02000000000000000000" pitchFamily="2" charset="0"/>
                <a:cs typeface="Roboto" panose="02000000000000000000" pitchFamily="2" charset="0"/>
              </a:rPr>
              <a:t>één van de laatste 3 holes een index in de serie 1 t/m 4 heeft.</a:t>
            </a:r>
            <a:endParaRPr lang="en-US" sz="1400" b="0" i="0" u="none" strike="noStrike" kern="1200" dirty="0">
              <a:solidFill>
                <a:schemeClr val="tx1">
                  <a:lumMod val="75000"/>
                  <a:lumOff val="25000"/>
                </a:schemeClr>
              </a:solidFill>
              <a:effectLst/>
              <a:latin typeface="+mn-lt"/>
              <a:ea typeface="Roboto" panose="02000000000000000000" pitchFamily="2" charset="0"/>
              <a:cs typeface="Roboto" panose="02000000000000000000" pitchFamily="2" charset="0"/>
            </a:endParaRPr>
          </a:p>
        </p:txBody>
      </p:sp>
      <p:sp>
        <p:nvSpPr>
          <p:cNvPr id="15" name="Title 3">
            <a:extLst>
              <a:ext uri="{FF2B5EF4-FFF2-40B4-BE49-F238E27FC236}">
                <a16:creationId xmlns:a16="http://schemas.microsoft.com/office/drawing/2014/main" id="{131B1647-8D7E-149B-F7E7-D7A6D97ECB73}"/>
              </a:ext>
            </a:extLst>
          </p:cNvPr>
          <p:cNvSpPr>
            <a:spLocks noGrp="1"/>
          </p:cNvSpPr>
          <p:nvPr>
            <p:ph type="title"/>
          </p:nvPr>
        </p:nvSpPr>
        <p:spPr>
          <a:xfrm>
            <a:off x="587375" y="584200"/>
            <a:ext cx="11017250" cy="1009822"/>
          </a:xfrm>
        </p:spPr>
        <p:txBody>
          <a:bodyPr/>
          <a:lstStyle/>
          <a:p>
            <a:r>
              <a:rPr lang="en-US" sz="3600" dirty="0"/>
              <a:t>De </a:t>
            </a:r>
            <a:r>
              <a:rPr lang="en-US" sz="3600" dirty="0" err="1"/>
              <a:t>huidige</a:t>
            </a:r>
            <a:r>
              <a:rPr lang="en-US" sz="3600" dirty="0"/>
              <a:t> </a:t>
            </a:r>
            <a:r>
              <a:rPr lang="en-US" sz="3600" dirty="0" err="1"/>
              <a:t>indexen</a:t>
            </a:r>
            <a:r>
              <a:rPr lang="en-US" sz="3600" dirty="0"/>
              <a:t> in </a:t>
            </a:r>
            <a:r>
              <a:rPr lang="en-US" sz="3600" dirty="0" err="1"/>
              <a:t>relatie</a:t>
            </a:r>
            <a:r>
              <a:rPr lang="en-US" sz="3600" dirty="0"/>
              <a:t> tot de </a:t>
            </a:r>
            <a:r>
              <a:rPr lang="en-US" sz="3600" dirty="0" err="1"/>
              <a:t>gevraagde</a:t>
            </a:r>
            <a:r>
              <a:rPr lang="en-US" sz="3600" dirty="0"/>
              <a:t> </a:t>
            </a:r>
            <a:r>
              <a:rPr lang="en-US" sz="3600" dirty="0" err="1"/>
              <a:t>verdeling</a:t>
            </a:r>
            <a:endParaRPr lang="en-US" sz="3600" dirty="0"/>
          </a:p>
        </p:txBody>
      </p:sp>
      <p:graphicFrame>
        <p:nvGraphicFramePr>
          <p:cNvPr id="10" name="Tabel 9">
            <a:extLst>
              <a:ext uri="{FF2B5EF4-FFF2-40B4-BE49-F238E27FC236}">
                <a16:creationId xmlns:a16="http://schemas.microsoft.com/office/drawing/2014/main" id="{EE1DF3B9-DEC2-4127-430E-EEBBCDE63806}"/>
              </a:ext>
            </a:extLst>
          </p:cNvPr>
          <p:cNvGraphicFramePr>
            <a:graphicFrameLocks noGrp="1"/>
          </p:cNvGraphicFramePr>
          <p:nvPr>
            <p:extLst>
              <p:ext uri="{D42A27DB-BD31-4B8C-83A1-F6EECF244321}">
                <p14:modId xmlns:p14="http://schemas.microsoft.com/office/powerpoint/2010/main" val="1517706949"/>
              </p:ext>
            </p:extLst>
          </p:nvPr>
        </p:nvGraphicFramePr>
        <p:xfrm>
          <a:off x="582671" y="2900711"/>
          <a:ext cx="11026664" cy="3294130"/>
        </p:xfrm>
        <a:graphic>
          <a:graphicData uri="http://schemas.openxmlformats.org/drawingml/2006/table">
            <a:tbl>
              <a:tblPr firstRow="1" bandRow="1">
                <a:tableStyleId>{5C22544A-7EE6-4342-B048-85BDC9FD1C3A}</a:tableStyleId>
              </a:tblPr>
              <a:tblGrid>
                <a:gridCol w="1289429">
                  <a:extLst>
                    <a:ext uri="{9D8B030D-6E8A-4147-A177-3AD203B41FA5}">
                      <a16:colId xmlns:a16="http://schemas.microsoft.com/office/drawing/2014/main" val="631296614"/>
                    </a:ext>
                  </a:extLst>
                </a:gridCol>
                <a:gridCol w="1289429">
                  <a:extLst>
                    <a:ext uri="{9D8B030D-6E8A-4147-A177-3AD203B41FA5}">
                      <a16:colId xmlns:a16="http://schemas.microsoft.com/office/drawing/2014/main" val="338472255"/>
                    </a:ext>
                  </a:extLst>
                </a:gridCol>
                <a:gridCol w="1289429">
                  <a:extLst>
                    <a:ext uri="{9D8B030D-6E8A-4147-A177-3AD203B41FA5}">
                      <a16:colId xmlns:a16="http://schemas.microsoft.com/office/drawing/2014/main" val="376851347"/>
                    </a:ext>
                  </a:extLst>
                </a:gridCol>
                <a:gridCol w="1289429">
                  <a:extLst>
                    <a:ext uri="{9D8B030D-6E8A-4147-A177-3AD203B41FA5}">
                      <a16:colId xmlns:a16="http://schemas.microsoft.com/office/drawing/2014/main" val="185033721"/>
                    </a:ext>
                  </a:extLst>
                </a:gridCol>
                <a:gridCol w="711232">
                  <a:extLst>
                    <a:ext uri="{9D8B030D-6E8A-4147-A177-3AD203B41FA5}">
                      <a16:colId xmlns:a16="http://schemas.microsoft.com/office/drawing/2014/main" val="583781038"/>
                    </a:ext>
                  </a:extLst>
                </a:gridCol>
                <a:gridCol w="1289429">
                  <a:extLst>
                    <a:ext uri="{9D8B030D-6E8A-4147-A177-3AD203B41FA5}">
                      <a16:colId xmlns:a16="http://schemas.microsoft.com/office/drawing/2014/main" val="2468020908"/>
                    </a:ext>
                  </a:extLst>
                </a:gridCol>
                <a:gridCol w="1289429">
                  <a:extLst>
                    <a:ext uri="{9D8B030D-6E8A-4147-A177-3AD203B41FA5}">
                      <a16:colId xmlns:a16="http://schemas.microsoft.com/office/drawing/2014/main" val="1971498766"/>
                    </a:ext>
                  </a:extLst>
                </a:gridCol>
                <a:gridCol w="1289429">
                  <a:extLst>
                    <a:ext uri="{9D8B030D-6E8A-4147-A177-3AD203B41FA5}">
                      <a16:colId xmlns:a16="http://schemas.microsoft.com/office/drawing/2014/main" val="420578138"/>
                    </a:ext>
                  </a:extLst>
                </a:gridCol>
                <a:gridCol w="1289429">
                  <a:extLst>
                    <a:ext uri="{9D8B030D-6E8A-4147-A177-3AD203B41FA5}">
                      <a16:colId xmlns:a16="http://schemas.microsoft.com/office/drawing/2014/main" val="3944786803"/>
                    </a:ext>
                  </a:extLst>
                </a:gridCol>
              </a:tblGrid>
              <a:tr h="329413">
                <a:tc>
                  <a:txBody>
                    <a:bodyPr/>
                    <a:lstStyle/>
                    <a:p>
                      <a:r>
                        <a:rPr lang="nl-NL" sz="1500" b="0"/>
                        <a:t>Groep</a:t>
                      </a:r>
                    </a:p>
                  </a:txBody>
                  <a:tcPr marL="74866" marR="74866" marT="37433" marB="37433"/>
                </a:tc>
                <a:tc>
                  <a:txBody>
                    <a:bodyPr/>
                    <a:lstStyle/>
                    <a:p>
                      <a:r>
                        <a:rPr lang="nl-NL" sz="1500" b="0"/>
                        <a:t>Hole</a:t>
                      </a:r>
                    </a:p>
                  </a:txBody>
                  <a:tcPr marL="74866" marR="74866" marT="37433" marB="37433"/>
                </a:tc>
                <a:tc>
                  <a:txBody>
                    <a:bodyPr/>
                    <a:lstStyle/>
                    <a:p>
                      <a:pPr algn="l"/>
                      <a:r>
                        <a:rPr lang="nl-NL" sz="1500" b="0"/>
                        <a:t>Huidig</a:t>
                      </a:r>
                    </a:p>
                  </a:txBody>
                  <a:tcPr marL="74866" marR="74866" marT="37433" marB="37433"/>
                </a:tc>
                <a:tc>
                  <a:txBody>
                    <a:bodyPr/>
                    <a:lstStyle/>
                    <a:p>
                      <a:pPr algn="l"/>
                      <a:r>
                        <a:rPr lang="nl-NL" sz="1500" b="0"/>
                        <a:t>Nieuw</a:t>
                      </a:r>
                    </a:p>
                  </a:txBody>
                  <a:tcPr marL="74866" marR="74866" marT="37433" marB="37433"/>
                </a:tc>
                <a:tc>
                  <a:txBody>
                    <a:bodyPr/>
                    <a:lstStyle/>
                    <a:p>
                      <a:endParaRPr lang="nl-NL" sz="1500" b="0"/>
                    </a:p>
                  </a:txBody>
                  <a:tcPr marL="74866" marR="74866" marT="37433" marB="37433"/>
                </a:tc>
                <a:tc>
                  <a:txBody>
                    <a:bodyPr/>
                    <a:lstStyle/>
                    <a:p>
                      <a:r>
                        <a:rPr lang="nl-NL" sz="1500" b="0"/>
                        <a:t>Groep</a:t>
                      </a:r>
                    </a:p>
                  </a:txBody>
                  <a:tcPr marL="74866" marR="74866" marT="37433" marB="37433"/>
                </a:tc>
                <a:tc>
                  <a:txBody>
                    <a:bodyPr/>
                    <a:lstStyle/>
                    <a:p>
                      <a:r>
                        <a:rPr lang="nl-NL" sz="1500" b="0"/>
                        <a:t>Hole</a:t>
                      </a:r>
                    </a:p>
                  </a:txBody>
                  <a:tcPr marL="74866" marR="74866" marT="37433" marB="37433"/>
                </a:tc>
                <a:tc>
                  <a:txBody>
                    <a:bodyPr/>
                    <a:lstStyle/>
                    <a:p>
                      <a:pPr algn="l"/>
                      <a:r>
                        <a:rPr lang="nl-NL" sz="1500" b="0"/>
                        <a:t>Huidig</a:t>
                      </a:r>
                    </a:p>
                  </a:txBody>
                  <a:tcPr marL="74866" marR="74866" marT="37433" marB="37433"/>
                </a:tc>
                <a:tc>
                  <a:txBody>
                    <a:bodyPr/>
                    <a:lstStyle/>
                    <a:p>
                      <a:pPr algn="l"/>
                      <a:r>
                        <a:rPr lang="nl-NL" sz="1500" b="0"/>
                        <a:t>Nieuw</a:t>
                      </a:r>
                    </a:p>
                  </a:txBody>
                  <a:tcPr marL="74866" marR="74866" marT="37433" marB="37433"/>
                </a:tc>
                <a:extLst>
                  <a:ext uri="{0D108BD9-81ED-4DB2-BD59-A6C34878D82A}">
                    <a16:rowId xmlns:a16="http://schemas.microsoft.com/office/drawing/2014/main" val="2936479289"/>
                  </a:ext>
                </a:extLst>
              </a:tr>
              <a:tr h="329413">
                <a:tc>
                  <a:txBody>
                    <a:bodyPr/>
                    <a:lstStyle/>
                    <a:p>
                      <a:r>
                        <a:rPr lang="nl-NL" sz="1500"/>
                        <a:t>1-3</a:t>
                      </a:r>
                    </a:p>
                  </a:txBody>
                  <a:tcPr marL="74866" marR="74866" marT="37433" marB="37433"/>
                </a:tc>
                <a:tc>
                  <a:txBody>
                    <a:bodyPr/>
                    <a:lstStyle/>
                    <a:p>
                      <a:r>
                        <a:rPr lang="nl-NL" sz="1500"/>
                        <a:t>1</a:t>
                      </a:r>
                    </a:p>
                  </a:txBody>
                  <a:tcPr marL="74866" marR="74866" marT="37433" marB="37433"/>
                </a:tc>
                <a:tc>
                  <a:txBody>
                    <a:bodyPr/>
                    <a:lstStyle/>
                    <a:p>
                      <a:pPr algn="r"/>
                      <a:r>
                        <a:rPr lang="nl-NL" sz="1500"/>
                        <a:t>9</a:t>
                      </a:r>
                    </a:p>
                  </a:txBody>
                  <a:tcPr marL="74866" marR="74866" marT="37433" marB="37433"/>
                </a:tc>
                <a:tc>
                  <a:txBody>
                    <a:bodyPr/>
                    <a:lstStyle/>
                    <a:p>
                      <a:pPr algn="r"/>
                      <a:r>
                        <a:rPr lang="nl-NL" sz="1500"/>
                        <a:t>7</a:t>
                      </a:r>
                    </a:p>
                  </a:txBody>
                  <a:tcPr marL="74866" marR="74866" marT="37433" marB="37433"/>
                </a:tc>
                <a:tc>
                  <a:txBody>
                    <a:bodyPr/>
                    <a:lstStyle/>
                    <a:p>
                      <a:endParaRPr lang="nl-NL" sz="1500"/>
                    </a:p>
                  </a:txBody>
                  <a:tcPr marL="74866" marR="74866" marT="37433" marB="37433"/>
                </a:tc>
                <a:tc>
                  <a:txBody>
                    <a:bodyPr/>
                    <a:lstStyle/>
                    <a:p>
                      <a:r>
                        <a:rPr lang="nl-NL" sz="1500"/>
                        <a:t>10-12</a:t>
                      </a:r>
                    </a:p>
                  </a:txBody>
                  <a:tcPr marL="74866" marR="74866" marT="37433" marB="37433"/>
                </a:tc>
                <a:tc>
                  <a:txBody>
                    <a:bodyPr/>
                    <a:lstStyle/>
                    <a:p>
                      <a:r>
                        <a:rPr lang="nl-NL" sz="1500"/>
                        <a:t>10</a:t>
                      </a:r>
                    </a:p>
                  </a:txBody>
                  <a:tcPr marL="74866" marR="74866" marT="37433" marB="37433"/>
                </a:tc>
                <a:tc>
                  <a:txBody>
                    <a:bodyPr/>
                    <a:lstStyle/>
                    <a:p>
                      <a:pPr algn="r"/>
                      <a:r>
                        <a:rPr lang="nl-NL" sz="1500"/>
                        <a:t>2</a:t>
                      </a:r>
                    </a:p>
                  </a:txBody>
                  <a:tcPr marL="74866" marR="74866" marT="37433" marB="37433"/>
                </a:tc>
                <a:tc>
                  <a:txBody>
                    <a:bodyPr/>
                    <a:lstStyle/>
                    <a:p>
                      <a:pPr algn="r"/>
                      <a:r>
                        <a:rPr lang="nl-NL" sz="1500"/>
                        <a:t>4</a:t>
                      </a:r>
                    </a:p>
                  </a:txBody>
                  <a:tcPr marL="74866" marR="74866" marT="37433" marB="37433"/>
                </a:tc>
                <a:extLst>
                  <a:ext uri="{0D108BD9-81ED-4DB2-BD59-A6C34878D82A}">
                    <a16:rowId xmlns:a16="http://schemas.microsoft.com/office/drawing/2014/main" val="3021185689"/>
                  </a:ext>
                </a:extLst>
              </a:tr>
              <a:tr h="329413">
                <a:tc>
                  <a:txBody>
                    <a:bodyPr/>
                    <a:lstStyle/>
                    <a:p>
                      <a:pPr algn="ctr"/>
                      <a:r>
                        <a:rPr lang="nl-NL" sz="1500">
                          <a:highlight>
                            <a:srgbClr val="FFFF00"/>
                          </a:highlight>
                        </a:rPr>
                        <a:t>27-27</a:t>
                      </a:r>
                    </a:p>
                  </a:txBody>
                  <a:tcPr marL="74866" marR="74866" marT="37433" marB="37433">
                    <a:solidFill>
                      <a:srgbClr val="FFFF00"/>
                    </a:solidFill>
                  </a:tcPr>
                </a:tc>
                <a:tc>
                  <a:txBody>
                    <a:bodyPr/>
                    <a:lstStyle/>
                    <a:p>
                      <a:r>
                        <a:rPr lang="nl-NL" sz="1500"/>
                        <a:t>2</a:t>
                      </a:r>
                    </a:p>
                  </a:txBody>
                  <a:tcPr marL="74866" marR="74866" marT="37433" marB="37433"/>
                </a:tc>
                <a:tc>
                  <a:txBody>
                    <a:bodyPr/>
                    <a:lstStyle/>
                    <a:p>
                      <a:pPr algn="r"/>
                      <a:r>
                        <a:rPr lang="nl-NL" sz="1500"/>
                        <a:t>5</a:t>
                      </a:r>
                    </a:p>
                  </a:txBody>
                  <a:tcPr marL="74866" marR="74866" marT="37433" marB="37433"/>
                </a:tc>
                <a:tc>
                  <a:txBody>
                    <a:bodyPr/>
                    <a:lstStyle/>
                    <a:p>
                      <a:pPr algn="r"/>
                      <a:r>
                        <a:rPr lang="nl-NL" sz="1500"/>
                        <a:t>5</a:t>
                      </a:r>
                    </a:p>
                  </a:txBody>
                  <a:tcPr marL="74866" marR="74866" marT="37433" marB="37433"/>
                </a:tc>
                <a:tc>
                  <a:txBody>
                    <a:bodyPr/>
                    <a:lstStyle/>
                    <a:p>
                      <a:endParaRPr lang="nl-NL" sz="1500"/>
                    </a:p>
                  </a:txBody>
                  <a:tcPr marL="74866" marR="74866" marT="37433" marB="37433"/>
                </a:tc>
                <a:tc>
                  <a:txBody>
                    <a:bodyPr/>
                    <a:lstStyle/>
                    <a:p>
                      <a:pPr algn="ctr"/>
                      <a:r>
                        <a:rPr lang="nl-NL" sz="1500">
                          <a:solidFill>
                            <a:srgbClr val="FF0000"/>
                          </a:solidFill>
                        </a:rPr>
                        <a:t>18</a:t>
                      </a:r>
                      <a:r>
                        <a:rPr lang="nl-NL" sz="1500"/>
                        <a:t>-32</a:t>
                      </a:r>
                    </a:p>
                  </a:txBody>
                  <a:tcPr marL="74866" marR="74866" marT="37433" marB="37433">
                    <a:solidFill>
                      <a:srgbClr val="FFC000"/>
                    </a:solidFill>
                  </a:tcPr>
                </a:tc>
                <a:tc>
                  <a:txBody>
                    <a:bodyPr/>
                    <a:lstStyle/>
                    <a:p>
                      <a:r>
                        <a:rPr lang="nl-NL" sz="1500"/>
                        <a:t>11</a:t>
                      </a:r>
                    </a:p>
                  </a:txBody>
                  <a:tcPr marL="74866" marR="74866" marT="37433" marB="37433"/>
                </a:tc>
                <a:tc>
                  <a:txBody>
                    <a:bodyPr/>
                    <a:lstStyle/>
                    <a:p>
                      <a:pPr algn="r"/>
                      <a:r>
                        <a:rPr lang="nl-NL" sz="1500"/>
                        <a:t>10</a:t>
                      </a:r>
                    </a:p>
                  </a:txBody>
                  <a:tcPr marL="74866" marR="74866" marT="37433" marB="37433"/>
                </a:tc>
                <a:tc>
                  <a:txBody>
                    <a:bodyPr/>
                    <a:lstStyle/>
                    <a:p>
                      <a:pPr algn="r"/>
                      <a:r>
                        <a:rPr lang="nl-NL" sz="1500"/>
                        <a:t>16</a:t>
                      </a:r>
                    </a:p>
                  </a:txBody>
                  <a:tcPr marL="74866" marR="74866" marT="37433" marB="37433"/>
                </a:tc>
                <a:extLst>
                  <a:ext uri="{0D108BD9-81ED-4DB2-BD59-A6C34878D82A}">
                    <a16:rowId xmlns:a16="http://schemas.microsoft.com/office/drawing/2014/main" val="1000598572"/>
                  </a:ext>
                </a:extLst>
              </a:tr>
              <a:tr h="329413">
                <a:tc>
                  <a:txBody>
                    <a:bodyPr/>
                    <a:lstStyle/>
                    <a:p>
                      <a:endParaRPr lang="nl-NL" sz="1500"/>
                    </a:p>
                  </a:txBody>
                  <a:tcPr marL="74866" marR="74866" marT="37433" marB="37433"/>
                </a:tc>
                <a:tc>
                  <a:txBody>
                    <a:bodyPr/>
                    <a:lstStyle/>
                    <a:p>
                      <a:r>
                        <a:rPr lang="nl-NL" sz="1500"/>
                        <a:t>3</a:t>
                      </a:r>
                    </a:p>
                  </a:txBody>
                  <a:tcPr marL="74866" marR="74866" marT="37433" marB="37433"/>
                </a:tc>
                <a:tc>
                  <a:txBody>
                    <a:bodyPr/>
                    <a:lstStyle/>
                    <a:p>
                      <a:pPr algn="r"/>
                      <a:r>
                        <a:rPr lang="nl-NL" sz="1500"/>
                        <a:t>13</a:t>
                      </a:r>
                    </a:p>
                  </a:txBody>
                  <a:tcPr marL="74866" marR="74866" marT="37433" marB="37433"/>
                </a:tc>
                <a:tc>
                  <a:txBody>
                    <a:bodyPr/>
                    <a:lstStyle/>
                    <a:p>
                      <a:pPr algn="r"/>
                      <a:r>
                        <a:rPr lang="nl-NL" sz="1500"/>
                        <a:t>15</a:t>
                      </a:r>
                    </a:p>
                  </a:txBody>
                  <a:tcPr marL="74866" marR="74866" marT="37433" marB="37433"/>
                </a:tc>
                <a:tc>
                  <a:txBody>
                    <a:bodyPr/>
                    <a:lstStyle/>
                    <a:p>
                      <a:endParaRPr lang="nl-NL" sz="1500"/>
                    </a:p>
                  </a:txBody>
                  <a:tcPr marL="74866" marR="74866" marT="37433" marB="37433"/>
                </a:tc>
                <a:tc>
                  <a:txBody>
                    <a:bodyPr/>
                    <a:lstStyle/>
                    <a:p>
                      <a:endParaRPr lang="nl-NL" sz="1500"/>
                    </a:p>
                  </a:txBody>
                  <a:tcPr marL="74866" marR="74866" marT="37433" marB="37433"/>
                </a:tc>
                <a:tc>
                  <a:txBody>
                    <a:bodyPr/>
                    <a:lstStyle/>
                    <a:p>
                      <a:r>
                        <a:rPr lang="nl-NL" sz="1500"/>
                        <a:t>12</a:t>
                      </a:r>
                    </a:p>
                  </a:txBody>
                  <a:tcPr marL="74866" marR="74866" marT="37433" marB="37433"/>
                </a:tc>
                <a:tc>
                  <a:txBody>
                    <a:bodyPr/>
                    <a:lstStyle/>
                    <a:p>
                      <a:pPr algn="r"/>
                      <a:r>
                        <a:rPr lang="nl-NL" sz="1500"/>
                        <a:t>6</a:t>
                      </a:r>
                    </a:p>
                  </a:txBody>
                  <a:tcPr marL="74866" marR="74866" marT="37433" marB="37433"/>
                </a:tc>
                <a:tc>
                  <a:txBody>
                    <a:bodyPr/>
                    <a:lstStyle/>
                    <a:p>
                      <a:pPr algn="r"/>
                      <a:r>
                        <a:rPr lang="nl-NL" sz="1500"/>
                        <a:t>12</a:t>
                      </a:r>
                    </a:p>
                  </a:txBody>
                  <a:tcPr marL="74866" marR="74866" marT="37433" marB="37433"/>
                </a:tc>
                <a:extLst>
                  <a:ext uri="{0D108BD9-81ED-4DB2-BD59-A6C34878D82A}">
                    <a16:rowId xmlns:a16="http://schemas.microsoft.com/office/drawing/2014/main" val="3662731375"/>
                  </a:ext>
                </a:extLst>
              </a:tr>
              <a:tr h="329413">
                <a:tc>
                  <a:txBody>
                    <a:bodyPr/>
                    <a:lstStyle/>
                    <a:p>
                      <a:r>
                        <a:rPr lang="nl-NL" sz="1500"/>
                        <a:t>4-6</a:t>
                      </a:r>
                    </a:p>
                  </a:txBody>
                  <a:tcPr marL="74866" marR="74866" marT="37433" marB="37433"/>
                </a:tc>
                <a:tc>
                  <a:txBody>
                    <a:bodyPr/>
                    <a:lstStyle/>
                    <a:p>
                      <a:r>
                        <a:rPr lang="nl-NL" sz="1500"/>
                        <a:t>4</a:t>
                      </a:r>
                    </a:p>
                  </a:txBody>
                  <a:tcPr marL="74866" marR="74866" marT="37433" marB="37433"/>
                </a:tc>
                <a:tc>
                  <a:txBody>
                    <a:bodyPr/>
                    <a:lstStyle/>
                    <a:p>
                      <a:pPr algn="r"/>
                      <a:r>
                        <a:rPr lang="nl-NL" sz="1500"/>
                        <a:t>1</a:t>
                      </a:r>
                    </a:p>
                  </a:txBody>
                  <a:tcPr marL="74866" marR="74866" marT="37433" marB="37433"/>
                </a:tc>
                <a:tc>
                  <a:txBody>
                    <a:bodyPr/>
                    <a:lstStyle/>
                    <a:p>
                      <a:pPr algn="r"/>
                      <a:r>
                        <a:rPr lang="nl-NL" sz="1500"/>
                        <a:t>3</a:t>
                      </a:r>
                    </a:p>
                  </a:txBody>
                  <a:tcPr marL="74866" marR="74866" marT="37433" marB="37433"/>
                </a:tc>
                <a:tc>
                  <a:txBody>
                    <a:bodyPr/>
                    <a:lstStyle/>
                    <a:p>
                      <a:endParaRPr lang="nl-NL" sz="1500"/>
                    </a:p>
                  </a:txBody>
                  <a:tcPr marL="74866" marR="74866" marT="37433" marB="37433"/>
                </a:tc>
                <a:tc>
                  <a:txBody>
                    <a:bodyPr/>
                    <a:lstStyle/>
                    <a:p>
                      <a:r>
                        <a:rPr lang="nl-NL" sz="1500"/>
                        <a:t>13-15</a:t>
                      </a:r>
                    </a:p>
                  </a:txBody>
                  <a:tcPr marL="74866" marR="74866" marT="37433" marB="37433"/>
                </a:tc>
                <a:tc>
                  <a:txBody>
                    <a:bodyPr/>
                    <a:lstStyle/>
                    <a:p>
                      <a:r>
                        <a:rPr lang="nl-NL" sz="1500"/>
                        <a:t>13</a:t>
                      </a:r>
                    </a:p>
                  </a:txBody>
                  <a:tcPr marL="74866" marR="74866" marT="37433" marB="37433"/>
                </a:tc>
                <a:tc>
                  <a:txBody>
                    <a:bodyPr/>
                    <a:lstStyle/>
                    <a:p>
                      <a:pPr algn="r"/>
                      <a:r>
                        <a:rPr lang="nl-NL" sz="1500"/>
                        <a:t>14</a:t>
                      </a:r>
                    </a:p>
                  </a:txBody>
                  <a:tcPr marL="74866" marR="74866" marT="37433" marB="37433"/>
                </a:tc>
                <a:tc>
                  <a:txBody>
                    <a:bodyPr/>
                    <a:lstStyle/>
                    <a:p>
                      <a:pPr algn="r"/>
                      <a:r>
                        <a:rPr lang="nl-NL" sz="1500"/>
                        <a:t>10</a:t>
                      </a:r>
                    </a:p>
                  </a:txBody>
                  <a:tcPr marL="74866" marR="74866" marT="37433" marB="37433"/>
                </a:tc>
                <a:extLst>
                  <a:ext uri="{0D108BD9-81ED-4DB2-BD59-A6C34878D82A}">
                    <a16:rowId xmlns:a16="http://schemas.microsoft.com/office/drawing/2014/main" val="3746615177"/>
                  </a:ext>
                </a:extLst>
              </a:tr>
              <a:tr h="329413">
                <a:tc>
                  <a:txBody>
                    <a:bodyPr/>
                    <a:lstStyle/>
                    <a:p>
                      <a:pPr algn="ctr"/>
                      <a:r>
                        <a:rPr lang="nl-NL" sz="1500"/>
                        <a:t>29-27</a:t>
                      </a:r>
                    </a:p>
                  </a:txBody>
                  <a:tcPr marL="74866" marR="74866" marT="37433" marB="37433">
                    <a:solidFill>
                      <a:srgbClr val="FFFF00"/>
                    </a:solidFill>
                  </a:tcPr>
                </a:tc>
                <a:tc>
                  <a:txBody>
                    <a:bodyPr/>
                    <a:lstStyle/>
                    <a:p>
                      <a:r>
                        <a:rPr lang="nl-NL" sz="1500"/>
                        <a:t>5</a:t>
                      </a:r>
                    </a:p>
                  </a:txBody>
                  <a:tcPr marL="74866" marR="74866" marT="37433" marB="37433"/>
                </a:tc>
                <a:tc>
                  <a:txBody>
                    <a:bodyPr/>
                    <a:lstStyle/>
                    <a:p>
                      <a:pPr algn="r"/>
                      <a:r>
                        <a:rPr lang="nl-NL" sz="1500"/>
                        <a:t>17</a:t>
                      </a:r>
                    </a:p>
                  </a:txBody>
                  <a:tcPr marL="74866" marR="74866" marT="37433" marB="37433"/>
                </a:tc>
                <a:tc>
                  <a:txBody>
                    <a:bodyPr/>
                    <a:lstStyle/>
                    <a:p>
                      <a:pPr algn="r"/>
                      <a:r>
                        <a:rPr lang="nl-NL" sz="1500"/>
                        <a:t>13</a:t>
                      </a:r>
                    </a:p>
                  </a:txBody>
                  <a:tcPr marL="74866" marR="74866" marT="37433" marB="37433"/>
                </a:tc>
                <a:tc>
                  <a:txBody>
                    <a:bodyPr/>
                    <a:lstStyle/>
                    <a:p>
                      <a:endParaRPr lang="nl-NL" sz="1500"/>
                    </a:p>
                  </a:txBody>
                  <a:tcPr marL="74866" marR="74866" marT="37433" marB="37433"/>
                </a:tc>
                <a:tc>
                  <a:txBody>
                    <a:bodyPr/>
                    <a:lstStyle/>
                    <a:p>
                      <a:pPr algn="ctr"/>
                      <a:r>
                        <a:rPr lang="nl-NL" sz="1500">
                          <a:solidFill>
                            <a:srgbClr val="FF0000"/>
                          </a:solidFill>
                        </a:rPr>
                        <a:t>40</a:t>
                      </a:r>
                      <a:r>
                        <a:rPr lang="nl-NL" sz="1500"/>
                        <a:t>-30</a:t>
                      </a:r>
                    </a:p>
                  </a:txBody>
                  <a:tcPr marL="74866" marR="74866" marT="37433" marB="37433">
                    <a:solidFill>
                      <a:srgbClr val="FFC000"/>
                    </a:solidFill>
                  </a:tcPr>
                </a:tc>
                <a:tc>
                  <a:txBody>
                    <a:bodyPr/>
                    <a:lstStyle/>
                    <a:p>
                      <a:r>
                        <a:rPr lang="nl-NL" sz="1500"/>
                        <a:t>14</a:t>
                      </a:r>
                    </a:p>
                  </a:txBody>
                  <a:tcPr marL="74866" marR="74866" marT="37433" marB="37433"/>
                </a:tc>
                <a:tc>
                  <a:txBody>
                    <a:bodyPr/>
                    <a:lstStyle/>
                    <a:p>
                      <a:pPr algn="r"/>
                      <a:r>
                        <a:rPr lang="nl-NL" sz="1500"/>
                        <a:t>18</a:t>
                      </a:r>
                    </a:p>
                  </a:txBody>
                  <a:tcPr marL="74866" marR="74866" marT="37433" marB="37433"/>
                </a:tc>
                <a:tc>
                  <a:txBody>
                    <a:bodyPr/>
                    <a:lstStyle/>
                    <a:p>
                      <a:pPr algn="r"/>
                      <a:r>
                        <a:rPr lang="nl-NL" sz="1500"/>
                        <a:t>18</a:t>
                      </a:r>
                    </a:p>
                  </a:txBody>
                  <a:tcPr marL="74866" marR="74866" marT="37433" marB="37433"/>
                </a:tc>
                <a:extLst>
                  <a:ext uri="{0D108BD9-81ED-4DB2-BD59-A6C34878D82A}">
                    <a16:rowId xmlns:a16="http://schemas.microsoft.com/office/drawing/2014/main" val="546677392"/>
                  </a:ext>
                </a:extLst>
              </a:tr>
              <a:tr h="329413">
                <a:tc>
                  <a:txBody>
                    <a:bodyPr/>
                    <a:lstStyle/>
                    <a:p>
                      <a:endParaRPr lang="nl-NL" sz="1500"/>
                    </a:p>
                  </a:txBody>
                  <a:tcPr marL="74866" marR="74866" marT="37433" marB="37433"/>
                </a:tc>
                <a:tc>
                  <a:txBody>
                    <a:bodyPr/>
                    <a:lstStyle/>
                    <a:p>
                      <a:r>
                        <a:rPr lang="nl-NL" sz="1500"/>
                        <a:t>6</a:t>
                      </a:r>
                    </a:p>
                  </a:txBody>
                  <a:tcPr marL="74866" marR="74866" marT="37433" marB="37433"/>
                </a:tc>
                <a:tc>
                  <a:txBody>
                    <a:bodyPr/>
                    <a:lstStyle/>
                    <a:p>
                      <a:pPr algn="r"/>
                      <a:r>
                        <a:rPr lang="nl-NL" sz="1500"/>
                        <a:t>11</a:t>
                      </a:r>
                    </a:p>
                  </a:txBody>
                  <a:tcPr marL="74866" marR="74866" marT="37433" marB="37433"/>
                </a:tc>
                <a:tc>
                  <a:txBody>
                    <a:bodyPr/>
                    <a:lstStyle/>
                    <a:p>
                      <a:pPr algn="r"/>
                      <a:r>
                        <a:rPr lang="nl-NL" sz="1500"/>
                        <a:t>11</a:t>
                      </a:r>
                    </a:p>
                  </a:txBody>
                  <a:tcPr marL="74866" marR="74866" marT="37433" marB="37433"/>
                </a:tc>
                <a:tc>
                  <a:txBody>
                    <a:bodyPr/>
                    <a:lstStyle/>
                    <a:p>
                      <a:endParaRPr lang="nl-NL" sz="1500"/>
                    </a:p>
                  </a:txBody>
                  <a:tcPr marL="74866" marR="74866" marT="37433" marB="37433"/>
                </a:tc>
                <a:tc>
                  <a:txBody>
                    <a:bodyPr/>
                    <a:lstStyle/>
                    <a:p>
                      <a:endParaRPr lang="nl-NL" sz="1500"/>
                    </a:p>
                  </a:txBody>
                  <a:tcPr marL="74866" marR="74866" marT="37433" marB="37433"/>
                </a:tc>
                <a:tc>
                  <a:txBody>
                    <a:bodyPr/>
                    <a:lstStyle/>
                    <a:p>
                      <a:r>
                        <a:rPr lang="nl-NL" sz="1500"/>
                        <a:t>15</a:t>
                      </a:r>
                    </a:p>
                  </a:txBody>
                  <a:tcPr marL="74866" marR="74866" marT="37433" marB="37433"/>
                </a:tc>
                <a:tc>
                  <a:txBody>
                    <a:bodyPr/>
                    <a:lstStyle/>
                    <a:p>
                      <a:pPr algn="r"/>
                      <a:r>
                        <a:rPr lang="nl-NL" sz="1500"/>
                        <a:t>8</a:t>
                      </a:r>
                    </a:p>
                  </a:txBody>
                  <a:tcPr marL="74866" marR="74866" marT="37433" marB="37433"/>
                </a:tc>
                <a:tc>
                  <a:txBody>
                    <a:bodyPr/>
                    <a:lstStyle/>
                    <a:p>
                      <a:pPr algn="r"/>
                      <a:r>
                        <a:rPr lang="nl-NL" sz="1500"/>
                        <a:t>2</a:t>
                      </a:r>
                    </a:p>
                  </a:txBody>
                  <a:tcPr marL="74866" marR="74866" marT="37433" marB="37433"/>
                </a:tc>
                <a:extLst>
                  <a:ext uri="{0D108BD9-81ED-4DB2-BD59-A6C34878D82A}">
                    <a16:rowId xmlns:a16="http://schemas.microsoft.com/office/drawing/2014/main" val="754863756"/>
                  </a:ext>
                </a:extLst>
              </a:tr>
              <a:tr h="329413">
                <a:tc>
                  <a:txBody>
                    <a:bodyPr/>
                    <a:lstStyle/>
                    <a:p>
                      <a:r>
                        <a:rPr lang="nl-NL" sz="1500"/>
                        <a:t>7-9</a:t>
                      </a:r>
                    </a:p>
                  </a:txBody>
                  <a:tcPr marL="74866" marR="74866" marT="37433" marB="37433"/>
                </a:tc>
                <a:tc>
                  <a:txBody>
                    <a:bodyPr/>
                    <a:lstStyle/>
                    <a:p>
                      <a:r>
                        <a:rPr lang="nl-NL" sz="1500"/>
                        <a:t>7</a:t>
                      </a:r>
                    </a:p>
                  </a:txBody>
                  <a:tcPr marL="74866" marR="74866" marT="37433" marB="37433"/>
                </a:tc>
                <a:tc>
                  <a:txBody>
                    <a:bodyPr/>
                    <a:lstStyle/>
                    <a:p>
                      <a:pPr algn="r"/>
                      <a:r>
                        <a:rPr lang="nl-NL" sz="1500"/>
                        <a:t>3</a:t>
                      </a:r>
                    </a:p>
                  </a:txBody>
                  <a:tcPr marL="74866" marR="74866" marT="37433" marB="37433"/>
                </a:tc>
                <a:tc>
                  <a:txBody>
                    <a:bodyPr/>
                    <a:lstStyle/>
                    <a:p>
                      <a:pPr algn="r"/>
                      <a:r>
                        <a:rPr lang="nl-NL" sz="1500"/>
                        <a:t>9</a:t>
                      </a:r>
                    </a:p>
                  </a:txBody>
                  <a:tcPr marL="74866" marR="74866" marT="37433" marB="37433"/>
                </a:tc>
                <a:tc>
                  <a:txBody>
                    <a:bodyPr/>
                    <a:lstStyle/>
                    <a:p>
                      <a:endParaRPr lang="nl-NL" sz="1500"/>
                    </a:p>
                  </a:txBody>
                  <a:tcPr marL="74866" marR="74866" marT="37433" marB="37433"/>
                </a:tc>
                <a:tc>
                  <a:txBody>
                    <a:bodyPr/>
                    <a:lstStyle/>
                    <a:p>
                      <a:r>
                        <a:rPr lang="nl-NL" sz="1500"/>
                        <a:t>16-18</a:t>
                      </a:r>
                    </a:p>
                  </a:txBody>
                  <a:tcPr marL="74866" marR="74866" marT="37433" marB="37433"/>
                </a:tc>
                <a:tc>
                  <a:txBody>
                    <a:bodyPr/>
                    <a:lstStyle/>
                    <a:p>
                      <a:r>
                        <a:rPr lang="nl-NL" sz="1500"/>
                        <a:t>16</a:t>
                      </a:r>
                    </a:p>
                  </a:txBody>
                  <a:tcPr marL="74866" marR="74866" marT="37433" marB="37433"/>
                </a:tc>
                <a:tc>
                  <a:txBody>
                    <a:bodyPr/>
                    <a:lstStyle/>
                    <a:p>
                      <a:pPr algn="r"/>
                      <a:r>
                        <a:rPr lang="nl-NL" sz="1500"/>
                        <a:t>4</a:t>
                      </a:r>
                    </a:p>
                  </a:txBody>
                  <a:tcPr marL="74866" marR="74866" marT="37433" marB="37433">
                    <a:solidFill>
                      <a:srgbClr val="FFC000"/>
                    </a:solidFill>
                  </a:tcPr>
                </a:tc>
                <a:tc>
                  <a:txBody>
                    <a:bodyPr/>
                    <a:lstStyle/>
                    <a:p>
                      <a:pPr algn="r"/>
                      <a:r>
                        <a:rPr lang="nl-NL" sz="1500"/>
                        <a:t>14</a:t>
                      </a:r>
                    </a:p>
                  </a:txBody>
                  <a:tcPr marL="74866" marR="74866" marT="37433" marB="37433"/>
                </a:tc>
                <a:extLst>
                  <a:ext uri="{0D108BD9-81ED-4DB2-BD59-A6C34878D82A}">
                    <a16:rowId xmlns:a16="http://schemas.microsoft.com/office/drawing/2014/main" val="2196417782"/>
                  </a:ext>
                </a:extLst>
              </a:tr>
              <a:tr h="329413">
                <a:tc>
                  <a:txBody>
                    <a:bodyPr/>
                    <a:lstStyle/>
                    <a:p>
                      <a:pPr algn="ctr"/>
                      <a:r>
                        <a:rPr lang="nl-NL" sz="1500"/>
                        <a:t>25-27</a:t>
                      </a:r>
                    </a:p>
                  </a:txBody>
                  <a:tcPr marL="74866" marR="74866" marT="37433" marB="37433">
                    <a:solidFill>
                      <a:srgbClr val="FFFF00"/>
                    </a:solidFill>
                  </a:tcPr>
                </a:tc>
                <a:tc>
                  <a:txBody>
                    <a:bodyPr/>
                    <a:lstStyle/>
                    <a:p>
                      <a:r>
                        <a:rPr lang="nl-NL" sz="1500"/>
                        <a:t>8</a:t>
                      </a:r>
                    </a:p>
                  </a:txBody>
                  <a:tcPr marL="74866" marR="74866" marT="37433" marB="37433"/>
                </a:tc>
                <a:tc>
                  <a:txBody>
                    <a:bodyPr/>
                    <a:lstStyle/>
                    <a:p>
                      <a:pPr algn="r"/>
                      <a:r>
                        <a:rPr lang="nl-NL" sz="1500"/>
                        <a:t>7</a:t>
                      </a:r>
                    </a:p>
                  </a:txBody>
                  <a:tcPr marL="74866" marR="74866" marT="37433" marB="37433"/>
                </a:tc>
                <a:tc>
                  <a:txBody>
                    <a:bodyPr/>
                    <a:lstStyle/>
                    <a:p>
                      <a:pPr algn="r"/>
                      <a:r>
                        <a:rPr lang="nl-NL" sz="1500"/>
                        <a:t>1</a:t>
                      </a:r>
                    </a:p>
                  </a:txBody>
                  <a:tcPr marL="74866" marR="74866" marT="37433" marB="37433"/>
                </a:tc>
                <a:tc>
                  <a:txBody>
                    <a:bodyPr/>
                    <a:lstStyle/>
                    <a:p>
                      <a:endParaRPr lang="nl-NL" sz="1500"/>
                    </a:p>
                  </a:txBody>
                  <a:tcPr marL="74866" marR="74866" marT="37433" marB="37433"/>
                </a:tc>
                <a:tc>
                  <a:txBody>
                    <a:bodyPr/>
                    <a:lstStyle/>
                    <a:p>
                      <a:pPr algn="ctr"/>
                      <a:r>
                        <a:rPr lang="nl-NL" sz="1500"/>
                        <a:t>32-28</a:t>
                      </a:r>
                    </a:p>
                  </a:txBody>
                  <a:tcPr marL="74866" marR="74866" marT="37433" marB="37433">
                    <a:solidFill>
                      <a:srgbClr val="FFFF00"/>
                    </a:solidFill>
                  </a:tcPr>
                </a:tc>
                <a:tc>
                  <a:txBody>
                    <a:bodyPr/>
                    <a:lstStyle/>
                    <a:p>
                      <a:r>
                        <a:rPr lang="nl-NL" sz="1500"/>
                        <a:t>17</a:t>
                      </a:r>
                    </a:p>
                  </a:txBody>
                  <a:tcPr marL="74866" marR="74866" marT="37433" marB="37433"/>
                </a:tc>
                <a:tc>
                  <a:txBody>
                    <a:bodyPr/>
                    <a:lstStyle/>
                    <a:p>
                      <a:pPr algn="r"/>
                      <a:r>
                        <a:rPr lang="nl-NL" sz="1500"/>
                        <a:t>12</a:t>
                      </a:r>
                    </a:p>
                  </a:txBody>
                  <a:tcPr marL="74866" marR="74866" marT="37433" marB="37433"/>
                </a:tc>
                <a:tc>
                  <a:txBody>
                    <a:bodyPr/>
                    <a:lstStyle/>
                    <a:p>
                      <a:pPr algn="r"/>
                      <a:r>
                        <a:rPr lang="nl-NL" sz="1500"/>
                        <a:t>6</a:t>
                      </a:r>
                    </a:p>
                  </a:txBody>
                  <a:tcPr marL="74866" marR="74866" marT="37433" marB="37433"/>
                </a:tc>
                <a:extLst>
                  <a:ext uri="{0D108BD9-81ED-4DB2-BD59-A6C34878D82A}">
                    <a16:rowId xmlns:a16="http://schemas.microsoft.com/office/drawing/2014/main" val="1089651332"/>
                  </a:ext>
                </a:extLst>
              </a:tr>
              <a:tr h="329413">
                <a:tc>
                  <a:txBody>
                    <a:bodyPr/>
                    <a:lstStyle/>
                    <a:p>
                      <a:endParaRPr lang="nl-NL" sz="1500"/>
                    </a:p>
                  </a:txBody>
                  <a:tcPr marL="74866" marR="74866" marT="37433" marB="37433"/>
                </a:tc>
                <a:tc>
                  <a:txBody>
                    <a:bodyPr/>
                    <a:lstStyle/>
                    <a:p>
                      <a:r>
                        <a:rPr lang="nl-NL" sz="1500"/>
                        <a:t>9</a:t>
                      </a:r>
                    </a:p>
                  </a:txBody>
                  <a:tcPr marL="74866" marR="74866" marT="37433" marB="37433"/>
                </a:tc>
                <a:tc>
                  <a:txBody>
                    <a:bodyPr/>
                    <a:lstStyle/>
                    <a:p>
                      <a:pPr algn="r"/>
                      <a:r>
                        <a:rPr lang="nl-NL" sz="1500"/>
                        <a:t>15</a:t>
                      </a:r>
                    </a:p>
                  </a:txBody>
                  <a:tcPr marL="74866" marR="74866" marT="37433" marB="37433"/>
                </a:tc>
                <a:tc>
                  <a:txBody>
                    <a:bodyPr/>
                    <a:lstStyle/>
                    <a:p>
                      <a:pPr algn="r"/>
                      <a:r>
                        <a:rPr lang="nl-NL" sz="1500"/>
                        <a:t>17</a:t>
                      </a:r>
                    </a:p>
                  </a:txBody>
                  <a:tcPr marL="74866" marR="74866" marT="37433" marB="37433"/>
                </a:tc>
                <a:tc>
                  <a:txBody>
                    <a:bodyPr/>
                    <a:lstStyle/>
                    <a:p>
                      <a:endParaRPr lang="nl-NL" sz="1500"/>
                    </a:p>
                  </a:txBody>
                  <a:tcPr marL="74866" marR="74866" marT="37433" marB="37433"/>
                </a:tc>
                <a:tc>
                  <a:txBody>
                    <a:bodyPr/>
                    <a:lstStyle/>
                    <a:p>
                      <a:endParaRPr lang="nl-NL" sz="1500"/>
                    </a:p>
                  </a:txBody>
                  <a:tcPr marL="74866" marR="74866" marT="37433" marB="37433"/>
                </a:tc>
                <a:tc>
                  <a:txBody>
                    <a:bodyPr/>
                    <a:lstStyle/>
                    <a:p>
                      <a:r>
                        <a:rPr lang="nl-NL" sz="1500"/>
                        <a:t>18</a:t>
                      </a:r>
                    </a:p>
                  </a:txBody>
                  <a:tcPr marL="74866" marR="74866" marT="37433" marB="37433"/>
                </a:tc>
                <a:tc>
                  <a:txBody>
                    <a:bodyPr/>
                    <a:lstStyle/>
                    <a:p>
                      <a:pPr algn="r"/>
                      <a:r>
                        <a:rPr lang="nl-NL" sz="1500"/>
                        <a:t>16</a:t>
                      </a:r>
                    </a:p>
                  </a:txBody>
                  <a:tcPr marL="74866" marR="74866" marT="37433" marB="37433"/>
                </a:tc>
                <a:tc>
                  <a:txBody>
                    <a:bodyPr/>
                    <a:lstStyle/>
                    <a:p>
                      <a:pPr algn="r"/>
                      <a:r>
                        <a:rPr lang="nl-NL" sz="1500"/>
                        <a:t>8</a:t>
                      </a:r>
                    </a:p>
                  </a:txBody>
                  <a:tcPr marL="74866" marR="74866" marT="37433" marB="37433"/>
                </a:tc>
                <a:extLst>
                  <a:ext uri="{0D108BD9-81ED-4DB2-BD59-A6C34878D82A}">
                    <a16:rowId xmlns:a16="http://schemas.microsoft.com/office/drawing/2014/main" val="4185524835"/>
                  </a:ext>
                </a:extLst>
              </a:tr>
            </a:tbl>
          </a:graphicData>
        </a:graphic>
      </p:graphicFrame>
    </p:spTree>
    <p:extLst>
      <p:ext uri="{BB962C8B-B14F-4D97-AF65-F5344CB8AC3E}">
        <p14:creationId xmlns:p14="http://schemas.microsoft.com/office/powerpoint/2010/main" val="358609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7B6DD-C032-DC92-4232-432D44BC53CE}"/>
              </a:ext>
            </a:extLst>
          </p:cNvPr>
          <p:cNvSpPr>
            <a:spLocks noGrp="1"/>
          </p:cNvSpPr>
          <p:nvPr>
            <p:ph type="title"/>
          </p:nvPr>
        </p:nvSpPr>
        <p:spPr>
          <a:xfrm>
            <a:off x="584199" y="584200"/>
            <a:ext cx="7527925" cy="1437783"/>
          </a:xfrm>
        </p:spPr>
        <p:txBody>
          <a:bodyPr/>
          <a:lstStyle/>
          <a:p>
            <a:r>
              <a:rPr lang="nl-NL" dirty="0"/>
              <a:t>Huidige indexen</a:t>
            </a:r>
          </a:p>
        </p:txBody>
      </p:sp>
      <p:graphicFrame>
        <p:nvGraphicFramePr>
          <p:cNvPr id="9" name="Tabel 8">
            <a:extLst>
              <a:ext uri="{FF2B5EF4-FFF2-40B4-BE49-F238E27FC236}">
                <a16:creationId xmlns:a16="http://schemas.microsoft.com/office/drawing/2014/main" id="{994DA259-EF1C-7067-D309-C47A80D2BE6A}"/>
              </a:ext>
            </a:extLst>
          </p:cNvPr>
          <p:cNvGraphicFramePr>
            <a:graphicFrameLocks noGrp="1"/>
          </p:cNvGraphicFramePr>
          <p:nvPr>
            <p:extLst>
              <p:ext uri="{D42A27DB-BD31-4B8C-83A1-F6EECF244321}">
                <p14:modId xmlns:p14="http://schemas.microsoft.com/office/powerpoint/2010/main" val="110854755"/>
              </p:ext>
            </p:extLst>
          </p:nvPr>
        </p:nvGraphicFramePr>
        <p:xfrm>
          <a:off x="584199" y="2126063"/>
          <a:ext cx="8128001" cy="3708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260069111"/>
                    </a:ext>
                  </a:extLst>
                </a:gridCol>
                <a:gridCol w="1161143">
                  <a:extLst>
                    <a:ext uri="{9D8B030D-6E8A-4147-A177-3AD203B41FA5}">
                      <a16:colId xmlns:a16="http://schemas.microsoft.com/office/drawing/2014/main" val="1274402186"/>
                    </a:ext>
                  </a:extLst>
                </a:gridCol>
                <a:gridCol w="1161143">
                  <a:extLst>
                    <a:ext uri="{9D8B030D-6E8A-4147-A177-3AD203B41FA5}">
                      <a16:colId xmlns:a16="http://schemas.microsoft.com/office/drawing/2014/main" val="2526368684"/>
                    </a:ext>
                  </a:extLst>
                </a:gridCol>
                <a:gridCol w="1161143">
                  <a:extLst>
                    <a:ext uri="{9D8B030D-6E8A-4147-A177-3AD203B41FA5}">
                      <a16:colId xmlns:a16="http://schemas.microsoft.com/office/drawing/2014/main" val="1094584584"/>
                    </a:ext>
                  </a:extLst>
                </a:gridCol>
                <a:gridCol w="1161143">
                  <a:extLst>
                    <a:ext uri="{9D8B030D-6E8A-4147-A177-3AD203B41FA5}">
                      <a16:colId xmlns:a16="http://schemas.microsoft.com/office/drawing/2014/main" val="2475059894"/>
                    </a:ext>
                  </a:extLst>
                </a:gridCol>
                <a:gridCol w="1161143">
                  <a:extLst>
                    <a:ext uri="{9D8B030D-6E8A-4147-A177-3AD203B41FA5}">
                      <a16:colId xmlns:a16="http://schemas.microsoft.com/office/drawing/2014/main" val="2140309019"/>
                    </a:ext>
                  </a:extLst>
                </a:gridCol>
                <a:gridCol w="1161143">
                  <a:extLst>
                    <a:ext uri="{9D8B030D-6E8A-4147-A177-3AD203B41FA5}">
                      <a16:colId xmlns:a16="http://schemas.microsoft.com/office/drawing/2014/main" val="1005615619"/>
                    </a:ext>
                  </a:extLst>
                </a:gridCol>
              </a:tblGrid>
              <a:tr h="370840">
                <a:tc>
                  <a:txBody>
                    <a:bodyPr/>
                    <a:lstStyle/>
                    <a:p>
                      <a:r>
                        <a:rPr lang="nl-NL" dirty="0"/>
                        <a:t>Hole</a:t>
                      </a:r>
                    </a:p>
                  </a:txBody>
                  <a:tcPr/>
                </a:tc>
                <a:tc>
                  <a:txBody>
                    <a:bodyPr/>
                    <a:lstStyle/>
                    <a:p>
                      <a:r>
                        <a:rPr lang="nl-NL" dirty="0"/>
                        <a:t>Par</a:t>
                      </a:r>
                    </a:p>
                  </a:txBody>
                  <a:tcPr/>
                </a:tc>
                <a:tc>
                  <a:txBody>
                    <a:bodyPr/>
                    <a:lstStyle/>
                    <a:p>
                      <a:r>
                        <a:rPr lang="nl-NL" dirty="0"/>
                        <a:t>Index</a:t>
                      </a:r>
                    </a:p>
                  </a:txBody>
                  <a:tcPr/>
                </a:tc>
                <a:tc>
                  <a:txBody>
                    <a:bodyPr/>
                    <a:lstStyle/>
                    <a:p>
                      <a:endParaRPr lang="nl-NL" dirty="0"/>
                    </a:p>
                  </a:txBody>
                  <a:tcPr>
                    <a:noFill/>
                  </a:tcPr>
                </a:tc>
                <a:tc>
                  <a:txBody>
                    <a:bodyPr/>
                    <a:lstStyle/>
                    <a:p>
                      <a:r>
                        <a:rPr lang="nl-NL" dirty="0"/>
                        <a:t>Hole</a:t>
                      </a:r>
                    </a:p>
                  </a:txBody>
                  <a:tcPr/>
                </a:tc>
                <a:tc>
                  <a:txBody>
                    <a:bodyPr/>
                    <a:lstStyle/>
                    <a:p>
                      <a:r>
                        <a:rPr lang="nl-NL" dirty="0"/>
                        <a:t>Par</a:t>
                      </a:r>
                    </a:p>
                  </a:txBody>
                  <a:tcPr/>
                </a:tc>
                <a:tc>
                  <a:txBody>
                    <a:bodyPr/>
                    <a:lstStyle/>
                    <a:p>
                      <a:r>
                        <a:rPr lang="nl-NL" dirty="0"/>
                        <a:t>Index</a:t>
                      </a:r>
                    </a:p>
                  </a:txBody>
                  <a:tcPr/>
                </a:tc>
                <a:extLst>
                  <a:ext uri="{0D108BD9-81ED-4DB2-BD59-A6C34878D82A}">
                    <a16:rowId xmlns:a16="http://schemas.microsoft.com/office/drawing/2014/main" val="2531201484"/>
                  </a:ext>
                </a:extLst>
              </a:tr>
              <a:tr h="370840">
                <a:tc>
                  <a:txBody>
                    <a:bodyPr/>
                    <a:lstStyle/>
                    <a:p>
                      <a:r>
                        <a:rPr lang="nl-NL" dirty="0"/>
                        <a:t>1</a:t>
                      </a:r>
                    </a:p>
                  </a:txBody>
                  <a:tcPr/>
                </a:tc>
                <a:tc>
                  <a:txBody>
                    <a:bodyPr/>
                    <a:lstStyle/>
                    <a:p>
                      <a:r>
                        <a:rPr lang="nl-NL" dirty="0"/>
                        <a:t>4</a:t>
                      </a:r>
                    </a:p>
                  </a:txBody>
                  <a:tcPr/>
                </a:tc>
                <a:tc>
                  <a:txBody>
                    <a:bodyPr/>
                    <a:lstStyle/>
                    <a:p>
                      <a:r>
                        <a:rPr lang="nl-NL" dirty="0"/>
                        <a:t>9</a:t>
                      </a:r>
                    </a:p>
                  </a:txBody>
                  <a:tcPr/>
                </a:tc>
                <a:tc>
                  <a:txBody>
                    <a:bodyPr/>
                    <a:lstStyle/>
                    <a:p>
                      <a:endParaRPr lang="nl-NL" dirty="0"/>
                    </a:p>
                  </a:txBody>
                  <a:tcPr>
                    <a:noFill/>
                  </a:tcPr>
                </a:tc>
                <a:tc>
                  <a:txBody>
                    <a:bodyPr/>
                    <a:lstStyle/>
                    <a:p>
                      <a:r>
                        <a:rPr lang="nl-NL" dirty="0"/>
                        <a:t>10</a:t>
                      </a:r>
                    </a:p>
                  </a:txBody>
                  <a:tcPr/>
                </a:tc>
                <a:tc>
                  <a:txBody>
                    <a:bodyPr/>
                    <a:lstStyle/>
                    <a:p>
                      <a:r>
                        <a:rPr lang="nl-NL" dirty="0"/>
                        <a:t>4</a:t>
                      </a:r>
                    </a:p>
                  </a:txBody>
                  <a:tcPr/>
                </a:tc>
                <a:tc>
                  <a:txBody>
                    <a:bodyPr/>
                    <a:lstStyle/>
                    <a:p>
                      <a:r>
                        <a:rPr lang="nl-NL" dirty="0"/>
                        <a:t>2</a:t>
                      </a:r>
                    </a:p>
                  </a:txBody>
                  <a:tcPr/>
                </a:tc>
                <a:extLst>
                  <a:ext uri="{0D108BD9-81ED-4DB2-BD59-A6C34878D82A}">
                    <a16:rowId xmlns:a16="http://schemas.microsoft.com/office/drawing/2014/main" val="2286084870"/>
                  </a:ext>
                </a:extLst>
              </a:tr>
              <a:tr h="370840">
                <a:tc>
                  <a:txBody>
                    <a:bodyPr/>
                    <a:lstStyle/>
                    <a:p>
                      <a:r>
                        <a:rPr lang="nl-NL" dirty="0"/>
                        <a:t>2</a:t>
                      </a:r>
                    </a:p>
                  </a:txBody>
                  <a:tcPr/>
                </a:tc>
                <a:tc>
                  <a:txBody>
                    <a:bodyPr/>
                    <a:lstStyle/>
                    <a:p>
                      <a:r>
                        <a:rPr lang="nl-NL" dirty="0"/>
                        <a:t>4</a:t>
                      </a:r>
                    </a:p>
                  </a:txBody>
                  <a:tcPr/>
                </a:tc>
                <a:tc>
                  <a:txBody>
                    <a:bodyPr/>
                    <a:lstStyle/>
                    <a:p>
                      <a:r>
                        <a:rPr lang="nl-NL" dirty="0"/>
                        <a:t>5</a:t>
                      </a:r>
                    </a:p>
                  </a:txBody>
                  <a:tcPr/>
                </a:tc>
                <a:tc>
                  <a:txBody>
                    <a:bodyPr/>
                    <a:lstStyle/>
                    <a:p>
                      <a:endParaRPr lang="nl-NL" dirty="0"/>
                    </a:p>
                  </a:txBody>
                  <a:tcPr>
                    <a:noFill/>
                  </a:tcPr>
                </a:tc>
                <a:tc>
                  <a:txBody>
                    <a:bodyPr/>
                    <a:lstStyle/>
                    <a:p>
                      <a:r>
                        <a:rPr lang="nl-NL" dirty="0"/>
                        <a:t>11</a:t>
                      </a:r>
                    </a:p>
                  </a:txBody>
                  <a:tcPr/>
                </a:tc>
                <a:tc>
                  <a:txBody>
                    <a:bodyPr/>
                    <a:lstStyle/>
                    <a:p>
                      <a:r>
                        <a:rPr lang="nl-NL" dirty="0"/>
                        <a:t>5</a:t>
                      </a:r>
                    </a:p>
                  </a:txBody>
                  <a:tcPr/>
                </a:tc>
                <a:tc>
                  <a:txBody>
                    <a:bodyPr/>
                    <a:lstStyle/>
                    <a:p>
                      <a:r>
                        <a:rPr lang="nl-NL" dirty="0"/>
                        <a:t>10</a:t>
                      </a:r>
                    </a:p>
                  </a:txBody>
                  <a:tcPr/>
                </a:tc>
                <a:extLst>
                  <a:ext uri="{0D108BD9-81ED-4DB2-BD59-A6C34878D82A}">
                    <a16:rowId xmlns:a16="http://schemas.microsoft.com/office/drawing/2014/main" val="3846905184"/>
                  </a:ext>
                </a:extLst>
              </a:tr>
              <a:tr h="370840">
                <a:tc>
                  <a:txBody>
                    <a:bodyPr/>
                    <a:lstStyle/>
                    <a:p>
                      <a:r>
                        <a:rPr lang="nl-NL" dirty="0"/>
                        <a:t>3</a:t>
                      </a:r>
                    </a:p>
                  </a:txBody>
                  <a:tcPr/>
                </a:tc>
                <a:tc>
                  <a:txBody>
                    <a:bodyPr/>
                    <a:lstStyle/>
                    <a:p>
                      <a:r>
                        <a:rPr lang="nl-NL" dirty="0"/>
                        <a:t>4</a:t>
                      </a:r>
                    </a:p>
                  </a:txBody>
                  <a:tcPr/>
                </a:tc>
                <a:tc>
                  <a:txBody>
                    <a:bodyPr/>
                    <a:lstStyle/>
                    <a:p>
                      <a:r>
                        <a:rPr lang="nl-NL" dirty="0"/>
                        <a:t>13</a:t>
                      </a:r>
                    </a:p>
                  </a:txBody>
                  <a:tcPr/>
                </a:tc>
                <a:tc>
                  <a:txBody>
                    <a:bodyPr/>
                    <a:lstStyle/>
                    <a:p>
                      <a:endParaRPr lang="nl-NL" dirty="0"/>
                    </a:p>
                  </a:txBody>
                  <a:tcPr>
                    <a:noFill/>
                  </a:tcPr>
                </a:tc>
                <a:tc>
                  <a:txBody>
                    <a:bodyPr/>
                    <a:lstStyle/>
                    <a:p>
                      <a:r>
                        <a:rPr lang="nl-NL" dirty="0"/>
                        <a:t>12</a:t>
                      </a:r>
                    </a:p>
                  </a:txBody>
                  <a:tcPr/>
                </a:tc>
                <a:tc>
                  <a:txBody>
                    <a:bodyPr/>
                    <a:lstStyle/>
                    <a:p>
                      <a:r>
                        <a:rPr lang="nl-NL" dirty="0"/>
                        <a:t>4</a:t>
                      </a:r>
                    </a:p>
                  </a:txBody>
                  <a:tcPr/>
                </a:tc>
                <a:tc>
                  <a:txBody>
                    <a:bodyPr/>
                    <a:lstStyle/>
                    <a:p>
                      <a:r>
                        <a:rPr lang="nl-NL" dirty="0"/>
                        <a:t>6</a:t>
                      </a:r>
                    </a:p>
                  </a:txBody>
                  <a:tcPr/>
                </a:tc>
                <a:extLst>
                  <a:ext uri="{0D108BD9-81ED-4DB2-BD59-A6C34878D82A}">
                    <a16:rowId xmlns:a16="http://schemas.microsoft.com/office/drawing/2014/main" val="3556226421"/>
                  </a:ext>
                </a:extLst>
              </a:tr>
              <a:tr h="370840">
                <a:tc>
                  <a:txBody>
                    <a:bodyPr/>
                    <a:lstStyle/>
                    <a:p>
                      <a:r>
                        <a:rPr lang="nl-NL" dirty="0"/>
                        <a:t>4</a:t>
                      </a:r>
                    </a:p>
                  </a:txBody>
                  <a:tcPr/>
                </a:tc>
                <a:tc>
                  <a:txBody>
                    <a:bodyPr/>
                    <a:lstStyle/>
                    <a:p>
                      <a:r>
                        <a:rPr lang="nl-NL" dirty="0"/>
                        <a:t>5</a:t>
                      </a:r>
                    </a:p>
                  </a:txBody>
                  <a:tcPr/>
                </a:tc>
                <a:tc>
                  <a:txBody>
                    <a:bodyPr/>
                    <a:lstStyle/>
                    <a:p>
                      <a:r>
                        <a:rPr lang="nl-NL" dirty="0"/>
                        <a:t>1</a:t>
                      </a:r>
                    </a:p>
                  </a:txBody>
                  <a:tcPr/>
                </a:tc>
                <a:tc>
                  <a:txBody>
                    <a:bodyPr/>
                    <a:lstStyle/>
                    <a:p>
                      <a:endParaRPr lang="nl-NL" dirty="0"/>
                    </a:p>
                  </a:txBody>
                  <a:tcPr>
                    <a:noFill/>
                  </a:tcPr>
                </a:tc>
                <a:tc>
                  <a:txBody>
                    <a:bodyPr/>
                    <a:lstStyle/>
                    <a:p>
                      <a:r>
                        <a:rPr lang="nl-NL" dirty="0"/>
                        <a:t>13</a:t>
                      </a:r>
                    </a:p>
                  </a:txBody>
                  <a:tcPr/>
                </a:tc>
                <a:tc>
                  <a:txBody>
                    <a:bodyPr/>
                    <a:lstStyle/>
                    <a:p>
                      <a:r>
                        <a:rPr lang="nl-NL" dirty="0"/>
                        <a:t>4</a:t>
                      </a:r>
                    </a:p>
                  </a:txBody>
                  <a:tcPr/>
                </a:tc>
                <a:tc>
                  <a:txBody>
                    <a:bodyPr/>
                    <a:lstStyle/>
                    <a:p>
                      <a:r>
                        <a:rPr lang="nl-NL" dirty="0"/>
                        <a:t>14</a:t>
                      </a:r>
                    </a:p>
                  </a:txBody>
                  <a:tcPr/>
                </a:tc>
                <a:extLst>
                  <a:ext uri="{0D108BD9-81ED-4DB2-BD59-A6C34878D82A}">
                    <a16:rowId xmlns:a16="http://schemas.microsoft.com/office/drawing/2014/main" val="2309393075"/>
                  </a:ext>
                </a:extLst>
              </a:tr>
              <a:tr h="370840">
                <a:tc>
                  <a:txBody>
                    <a:bodyPr/>
                    <a:lstStyle/>
                    <a:p>
                      <a:r>
                        <a:rPr lang="nl-NL" dirty="0"/>
                        <a:t>5</a:t>
                      </a:r>
                    </a:p>
                  </a:txBody>
                  <a:tcPr/>
                </a:tc>
                <a:tc>
                  <a:txBody>
                    <a:bodyPr/>
                    <a:lstStyle/>
                    <a:p>
                      <a:r>
                        <a:rPr lang="nl-NL" dirty="0"/>
                        <a:t>3</a:t>
                      </a:r>
                    </a:p>
                  </a:txBody>
                  <a:tcPr/>
                </a:tc>
                <a:tc>
                  <a:txBody>
                    <a:bodyPr/>
                    <a:lstStyle/>
                    <a:p>
                      <a:r>
                        <a:rPr lang="nl-NL" dirty="0"/>
                        <a:t>17</a:t>
                      </a:r>
                    </a:p>
                  </a:txBody>
                  <a:tcPr/>
                </a:tc>
                <a:tc>
                  <a:txBody>
                    <a:bodyPr/>
                    <a:lstStyle/>
                    <a:p>
                      <a:endParaRPr lang="nl-NL" dirty="0"/>
                    </a:p>
                  </a:txBody>
                  <a:tcPr>
                    <a:noFill/>
                  </a:tcPr>
                </a:tc>
                <a:tc>
                  <a:txBody>
                    <a:bodyPr/>
                    <a:lstStyle/>
                    <a:p>
                      <a:r>
                        <a:rPr lang="nl-NL" dirty="0"/>
                        <a:t>14</a:t>
                      </a:r>
                    </a:p>
                  </a:txBody>
                  <a:tcPr/>
                </a:tc>
                <a:tc>
                  <a:txBody>
                    <a:bodyPr/>
                    <a:lstStyle/>
                    <a:p>
                      <a:r>
                        <a:rPr lang="nl-NL" dirty="0"/>
                        <a:t>3</a:t>
                      </a:r>
                    </a:p>
                  </a:txBody>
                  <a:tcPr/>
                </a:tc>
                <a:tc>
                  <a:txBody>
                    <a:bodyPr/>
                    <a:lstStyle/>
                    <a:p>
                      <a:r>
                        <a:rPr lang="nl-NL" dirty="0"/>
                        <a:t>18</a:t>
                      </a:r>
                    </a:p>
                  </a:txBody>
                  <a:tcPr/>
                </a:tc>
                <a:extLst>
                  <a:ext uri="{0D108BD9-81ED-4DB2-BD59-A6C34878D82A}">
                    <a16:rowId xmlns:a16="http://schemas.microsoft.com/office/drawing/2014/main" val="757741983"/>
                  </a:ext>
                </a:extLst>
              </a:tr>
              <a:tr h="370840">
                <a:tc>
                  <a:txBody>
                    <a:bodyPr/>
                    <a:lstStyle/>
                    <a:p>
                      <a:r>
                        <a:rPr lang="nl-NL" dirty="0"/>
                        <a:t>6</a:t>
                      </a:r>
                    </a:p>
                  </a:txBody>
                  <a:tcPr/>
                </a:tc>
                <a:tc>
                  <a:txBody>
                    <a:bodyPr/>
                    <a:lstStyle/>
                    <a:p>
                      <a:r>
                        <a:rPr lang="nl-NL" dirty="0"/>
                        <a:t>4</a:t>
                      </a:r>
                    </a:p>
                  </a:txBody>
                  <a:tcPr/>
                </a:tc>
                <a:tc>
                  <a:txBody>
                    <a:bodyPr/>
                    <a:lstStyle/>
                    <a:p>
                      <a:r>
                        <a:rPr lang="nl-NL" dirty="0"/>
                        <a:t>11</a:t>
                      </a:r>
                    </a:p>
                  </a:txBody>
                  <a:tcPr/>
                </a:tc>
                <a:tc>
                  <a:txBody>
                    <a:bodyPr/>
                    <a:lstStyle/>
                    <a:p>
                      <a:endParaRPr lang="nl-NL" dirty="0"/>
                    </a:p>
                  </a:txBody>
                  <a:tcPr>
                    <a:noFill/>
                  </a:tcPr>
                </a:tc>
                <a:tc>
                  <a:txBody>
                    <a:bodyPr/>
                    <a:lstStyle/>
                    <a:p>
                      <a:r>
                        <a:rPr lang="nl-NL" dirty="0"/>
                        <a:t>15</a:t>
                      </a:r>
                    </a:p>
                  </a:txBody>
                  <a:tcPr/>
                </a:tc>
                <a:tc>
                  <a:txBody>
                    <a:bodyPr/>
                    <a:lstStyle/>
                    <a:p>
                      <a:r>
                        <a:rPr lang="nl-NL" dirty="0"/>
                        <a:t>4</a:t>
                      </a:r>
                    </a:p>
                  </a:txBody>
                  <a:tcPr/>
                </a:tc>
                <a:tc>
                  <a:txBody>
                    <a:bodyPr/>
                    <a:lstStyle/>
                    <a:p>
                      <a:r>
                        <a:rPr lang="nl-NL" dirty="0"/>
                        <a:t>8</a:t>
                      </a:r>
                    </a:p>
                  </a:txBody>
                  <a:tcPr/>
                </a:tc>
                <a:extLst>
                  <a:ext uri="{0D108BD9-81ED-4DB2-BD59-A6C34878D82A}">
                    <a16:rowId xmlns:a16="http://schemas.microsoft.com/office/drawing/2014/main" val="3424146393"/>
                  </a:ext>
                </a:extLst>
              </a:tr>
              <a:tr h="370840">
                <a:tc>
                  <a:txBody>
                    <a:bodyPr/>
                    <a:lstStyle/>
                    <a:p>
                      <a:r>
                        <a:rPr lang="nl-NL" dirty="0"/>
                        <a:t>7</a:t>
                      </a:r>
                    </a:p>
                  </a:txBody>
                  <a:tcPr/>
                </a:tc>
                <a:tc>
                  <a:txBody>
                    <a:bodyPr/>
                    <a:lstStyle/>
                    <a:p>
                      <a:r>
                        <a:rPr lang="nl-NL" dirty="0"/>
                        <a:t>5</a:t>
                      </a:r>
                    </a:p>
                  </a:txBody>
                  <a:tcPr/>
                </a:tc>
                <a:tc>
                  <a:txBody>
                    <a:bodyPr/>
                    <a:lstStyle/>
                    <a:p>
                      <a:r>
                        <a:rPr lang="nl-NL" dirty="0"/>
                        <a:t>3</a:t>
                      </a:r>
                    </a:p>
                  </a:txBody>
                  <a:tcPr/>
                </a:tc>
                <a:tc>
                  <a:txBody>
                    <a:bodyPr/>
                    <a:lstStyle/>
                    <a:p>
                      <a:endParaRPr lang="nl-NL" dirty="0"/>
                    </a:p>
                  </a:txBody>
                  <a:tcPr>
                    <a:noFill/>
                  </a:tcPr>
                </a:tc>
                <a:tc>
                  <a:txBody>
                    <a:bodyPr/>
                    <a:lstStyle/>
                    <a:p>
                      <a:r>
                        <a:rPr lang="nl-NL" dirty="0"/>
                        <a:t>16</a:t>
                      </a:r>
                    </a:p>
                  </a:txBody>
                  <a:tcPr/>
                </a:tc>
                <a:tc>
                  <a:txBody>
                    <a:bodyPr/>
                    <a:lstStyle/>
                    <a:p>
                      <a:r>
                        <a:rPr lang="nl-NL" dirty="0"/>
                        <a:t>5</a:t>
                      </a:r>
                    </a:p>
                  </a:txBody>
                  <a:tcPr/>
                </a:tc>
                <a:tc>
                  <a:txBody>
                    <a:bodyPr/>
                    <a:lstStyle/>
                    <a:p>
                      <a:r>
                        <a:rPr lang="nl-NL" dirty="0"/>
                        <a:t>4</a:t>
                      </a:r>
                    </a:p>
                  </a:txBody>
                  <a:tcPr/>
                </a:tc>
                <a:extLst>
                  <a:ext uri="{0D108BD9-81ED-4DB2-BD59-A6C34878D82A}">
                    <a16:rowId xmlns:a16="http://schemas.microsoft.com/office/drawing/2014/main" val="2776066012"/>
                  </a:ext>
                </a:extLst>
              </a:tr>
              <a:tr h="370840">
                <a:tc>
                  <a:txBody>
                    <a:bodyPr/>
                    <a:lstStyle/>
                    <a:p>
                      <a:r>
                        <a:rPr lang="nl-NL" dirty="0"/>
                        <a:t>8</a:t>
                      </a:r>
                    </a:p>
                  </a:txBody>
                  <a:tcPr/>
                </a:tc>
                <a:tc>
                  <a:txBody>
                    <a:bodyPr/>
                    <a:lstStyle/>
                    <a:p>
                      <a:r>
                        <a:rPr lang="nl-NL" dirty="0"/>
                        <a:t>4</a:t>
                      </a:r>
                    </a:p>
                  </a:txBody>
                  <a:tcPr/>
                </a:tc>
                <a:tc>
                  <a:txBody>
                    <a:bodyPr/>
                    <a:lstStyle/>
                    <a:p>
                      <a:r>
                        <a:rPr lang="nl-NL" dirty="0"/>
                        <a:t>7</a:t>
                      </a:r>
                    </a:p>
                  </a:txBody>
                  <a:tcPr/>
                </a:tc>
                <a:tc>
                  <a:txBody>
                    <a:bodyPr/>
                    <a:lstStyle/>
                    <a:p>
                      <a:endParaRPr lang="nl-NL" dirty="0"/>
                    </a:p>
                  </a:txBody>
                  <a:tcPr>
                    <a:noFill/>
                  </a:tcPr>
                </a:tc>
                <a:tc>
                  <a:txBody>
                    <a:bodyPr/>
                    <a:lstStyle/>
                    <a:p>
                      <a:r>
                        <a:rPr lang="nl-NL" dirty="0"/>
                        <a:t>17</a:t>
                      </a:r>
                    </a:p>
                  </a:txBody>
                  <a:tcPr/>
                </a:tc>
                <a:tc>
                  <a:txBody>
                    <a:bodyPr/>
                    <a:lstStyle/>
                    <a:p>
                      <a:r>
                        <a:rPr lang="nl-NL" dirty="0"/>
                        <a:t>4</a:t>
                      </a:r>
                    </a:p>
                  </a:txBody>
                  <a:tcPr/>
                </a:tc>
                <a:tc>
                  <a:txBody>
                    <a:bodyPr/>
                    <a:lstStyle/>
                    <a:p>
                      <a:r>
                        <a:rPr lang="nl-NL" dirty="0"/>
                        <a:t>12</a:t>
                      </a:r>
                    </a:p>
                  </a:txBody>
                  <a:tcPr/>
                </a:tc>
                <a:extLst>
                  <a:ext uri="{0D108BD9-81ED-4DB2-BD59-A6C34878D82A}">
                    <a16:rowId xmlns:a16="http://schemas.microsoft.com/office/drawing/2014/main" val="152414959"/>
                  </a:ext>
                </a:extLst>
              </a:tr>
              <a:tr h="370840">
                <a:tc>
                  <a:txBody>
                    <a:bodyPr/>
                    <a:lstStyle/>
                    <a:p>
                      <a:r>
                        <a:rPr lang="nl-NL" dirty="0"/>
                        <a:t>9</a:t>
                      </a:r>
                    </a:p>
                  </a:txBody>
                  <a:tcPr/>
                </a:tc>
                <a:tc>
                  <a:txBody>
                    <a:bodyPr/>
                    <a:lstStyle/>
                    <a:p>
                      <a:r>
                        <a:rPr lang="nl-NL" dirty="0"/>
                        <a:t>3</a:t>
                      </a:r>
                    </a:p>
                  </a:txBody>
                  <a:tcPr/>
                </a:tc>
                <a:tc>
                  <a:txBody>
                    <a:bodyPr/>
                    <a:lstStyle/>
                    <a:p>
                      <a:r>
                        <a:rPr lang="nl-NL" dirty="0"/>
                        <a:t>15</a:t>
                      </a:r>
                    </a:p>
                  </a:txBody>
                  <a:tcPr/>
                </a:tc>
                <a:tc>
                  <a:txBody>
                    <a:bodyPr/>
                    <a:lstStyle/>
                    <a:p>
                      <a:endParaRPr lang="nl-NL" dirty="0"/>
                    </a:p>
                  </a:txBody>
                  <a:tcPr>
                    <a:noFill/>
                  </a:tcPr>
                </a:tc>
                <a:tc>
                  <a:txBody>
                    <a:bodyPr/>
                    <a:lstStyle/>
                    <a:p>
                      <a:r>
                        <a:rPr lang="nl-NL" dirty="0"/>
                        <a:t>18</a:t>
                      </a:r>
                    </a:p>
                  </a:txBody>
                  <a:tcPr/>
                </a:tc>
                <a:tc>
                  <a:txBody>
                    <a:bodyPr/>
                    <a:lstStyle/>
                    <a:p>
                      <a:r>
                        <a:rPr lang="nl-NL" dirty="0"/>
                        <a:t>3</a:t>
                      </a:r>
                    </a:p>
                  </a:txBody>
                  <a:tcPr/>
                </a:tc>
                <a:tc>
                  <a:txBody>
                    <a:bodyPr/>
                    <a:lstStyle/>
                    <a:p>
                      <a:r>
                        <a:rPr lang="nl-NL" dirty="0"/>
                        <a:t>16</a:t>
                      </a:r>
                    </a:p>
                  </a:txBody>
                  <a:tcPr/>
                </a:tc>
                <a:extLst>
                  <a:ext uri="{0D108BD9-81ED-4DB2-BD59-A6C34878D82A}">
                    <a16:rowId xmlns:a16="http://schemas.microsoft.com/office/drawing/2014/main" val="2113763503"/>
                  </a:ext>
                </a:extLst>
              </a:tr>
            </a:tbl>
          </a:graphicData>
        </a:graphic>
      </p:graphicFrame>
    </p:spTree>
    <p:extLst>
      <p:ext uri="{BB962C8B-B14F-4D97-AF65-F5344CB8AC3E}">
        <p14:creationId xmlns:p14="http://schemas.microsoft.com/office/powerpoint/2010/main" val="2692535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1000">
        <p159:morph option="byObject"/>
      </p:transition>
    </mc:Choice>
    <mc:Fallback xmlns="">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929E3-B960-8D06-34CE-D808188A08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ED47F5-0E20-16C5-181A-7BC9E98EC57E}"/>
              </a:ext>
            </a:extLst>
          </p:cNvPr>
          <p:cNvSpPr>
            <a:spLocks noGrp="1"/>
          </p:cNvSpPr>
          <p:nvPr>
            <p:ph type="title"/>
          </p:nvPr>
        </p:nvSpPr>
        <p:spPr>
          <a:xfrm>
            <a:off x="584199" y="584201"/>
            <a:ext cx="8128001" cy="1424904"/>
          </a:xfrm>
        </p:spPr>
        <p:txBody>
          <a:bodyPr/>
          <a:lstStyle/>
          <a:p>
            <a:r>
              <a:rPr lang="nl-NL" dirty="0"/>
              <a:t>Huidige indexen </a:t>
            </a:r>
            <a:r>
              <a:rPr lang="nl-NL" sz="3200" dirty="0"/>
              <a:t>(par 3 heeft hoge index)</a:t>
            </a:r>
            <a:r>
              <a:rPr lang="nl-NL" dirty="0"/>
              <a:t> </a:t>
            </a:r>
          </a:p>
        </p:txBody>
      </p:sp>
      <p:graphicFrame>
        <p:nvGraphicFramePr>
          <p:cNvPr id="9" name="Tabel 8">
            <a:extLst>
              <a:ext uri="{FF2B5EF4-FFF2-40B4-BE49-F238E27FC236}">
                <a16:creationId xmlns:a16="http://schemas.microsoft.com/office/drawing/2014/main" id="{C3465EAA-FAAC-2A75-0526-A5B9AD1B3F2D}"/>
              </a:ext>
            </a:extLst>
          </p:cNvPr>
          <p:cNvGraphicFramePr>
            <a:graphicFrameLocks noGrp="1"/>
          </p:cNvGraphicFramePr>
          <p:nvPr>
            <p:extLst>
              <p:ext uri="{D42A27DB-BD31-4B8C-83A1-F6EECF244321}">
                <p14:modId xmlns:p14="http://schemas.microsoft.com/office/powerpoint/2010/main" val="599448400"/>
              </p:ext>
            </p:extLst>
          </p:nvPr>
        </p:nvGraphicFramePr>
        <p:xfrm>
          <a:off x="584199" y="2126063"/>
          <a:ext cx="8128001" cy="3708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260069111"/>
                    </a:ext>
                  </a:extLst>
                </a:gridCol>
                <a:gridCol w="1161143">
                  <a:extLst>
                    <a:ext uri="{9D8B030D-6E8A-4147-A177-3AD203B41FA5}">
                      <a16:colId xmlns:a16="http://schemas.microsoft.com/office/drawing/2014/main" val="1274402186"/>
                    </a:ext>
                  </a:extLst>
                </a:gridCol>
                <a:gridCol w="1161143">
                  <a:extLst>
                    <a:ext uri="{9D8B030D-6E8A-4147-A177-3AD203B41FA5}">
                      <a16:colId xmlns:a16="http://schemas.microsoft.com/office/drawing/2014/main" val="2526368684"/>
                    </a:ext>
                  </a:extLst>
                </a:gridCol>
                <a:gridCol w="1161143">
                  <a:extLst>
                    <a:ext uri="{9D8B030D-6E8A-4147-A177-3AD203B41FA5}">
                      <a16:colId xmlns:a16="http://schemas.microsoft.com/office/drawing/2014/main" val="1094584584"/>
                    </a:ext>
                  </a:extLst>
                </a:gridCol>
                <a:gridCol w="1161143">
                  <a:extLst>
                    <a:ext uri="{9D8B030D-6E8A-4147-A177-3AD203B41FA5}">
                      <a16:colId xmlns:a16="http://schemas.microsoft.com/office/drawing/2014/main" val="2475059894"/>
                    </a:ext>
                  </a:extLst>
                </a:gridCol>
                <a:gridCol w="1161143">
                  <a:extLst>
                    <a:ext uri="{9D8B030D-6E8A-4147-A177-3AD203B41FA5}">
                      <a16:colId xmlns:a16="http://schemas.microsoft.com/office/drawing/2014/main" val="2140309019"/>
                    </a:ext>
                  </a:extLst>
                </a:gridCol>
                <a:gridCol w="1161143">
                  <a:extLst>
                    <a:ext uri="{9D8B030D-6E8A-4147-A177-3AD203B41FA5}">
                      <a16:colId xmlns:a16="http://schemas.microsoft.com/office/drawing/2014/main" val="1005615619"/>
                    </a:ext>
                  </a:extLst>
                </a:gridCol>
              </a:tblGrid>
              <a:tr h="370840">
                <a:tc>
                  <a:txBody>
                    <a:bodyPr/>
                    <a:lstStyle/>
                    <a:p>
                      <a:r>
                        <a:rPr lang="nl-NL" dirty="0"/>
                        <a:t>Hole</a:t>
                      </a:r>
                    </a:p>
                  </a:txBody>
                  <a:tcPr/>
                </a:tc>
                <a:tc>
                  <a:txBody>
                    <a:bodyPr/>
                    <a:lstStyle/>
                    <a:p>
                      <a:r>
                        <a:rPr lang="nl-NL" dirty="0"/>
                        <a:t>Par</a:t>
                      </a:r>
                    </a:p>
                  </a:txBody>
                  <a:tcPr/>
                </a:tc>
                <a:tc>
                  <a:txBody>
                    <a:bodyPr/>
                    <a:lstStyle/>
                    <a:p>
                      <a:r>
                        <a:rPr lang="nl-NL" dirty="0"/>
                        <a:t>Index</a:t>
                      </a:r>
                    </a:p>
                  </a:txBody>
                  <a:tcPr/>
                </a:tc>
                <a:tc>
                  <a:txBody>
                    <a:bodyPr/>
                    <a:lstStyle/>
                    <a:p>
                      <a:endParaRPr lang="nl-NL" dirty="0"/>
                    </a:p>
                  </a:txBody>
                  <a:tcPr>
                    <a:noFill/>
                  </a:tcPr>
                </a:tc>
                <a:tc>
                  <a:txBody>
                    <a:bodyPr/>
                    <a:lstStyle/>
                    <a:p>
                      <a:r>
                        <a:rPr lang="nl-NL" dirty="0"/>
                        <a:t>Hole</a:t>
                      </a:r>
                    </a:p>
                  </a:txBody>
                  <a:tcPr/>
                </a:tc>
                <a:tc>
                  <a:txBody>
                    <a:bodyPr/>
                    <a:lstStyle/>
                    <a:p>
                      <a:r>
                        <a:rPr lang="nl-NL" dirty="0"/>
                        <a:t>Par</a:t>
                      </a:r>
                    </a:p>
                  </a:txBody>
                  <a:tcPr/>
                </a:tc>
                <a:tc>
                  <a:txBody>
                    <a:bodyPr/>
                    <a:lstStyle/>
                    <a:p>
                      <a:r>
                        <a:rPr lang="nl-NL" dirty="0"/>
                        <a:t>Index</a:t>
                      </a:r>
                    </a:p>
                  </a:txBody>
                  <a:tcPr/>
                </a:tc>
                <a:extLst>
                  <a:ext uri="{0D108BD9-81ED-4DB2-BD59-A6C34878D82A}">
                    <a16:rowId xmlns:a16="http://schemas.microsoft.com/office/drawing/2014/main" val="2531201484"/>
                  </a:ext>
                </a:extLst>
              </a:tr>
              <a:tr h="370840">
                <a:tc>
                  <a:txBody>
                    <a:bodyPr/>
                    <a:lstStyle/>
                    <a:p>
                      <a:r>
                        <a:rPr lang="nl-NL" dirty="0"/>
                        <a:t>1</a:t>
                      </a:r>
                    </a:p>
                  </a:txBody>
                  <a:tcPr/>
                </a:tc>
                <a:tc>
                  <a:txBody>
                    <a:bodyPr/>
                    <a:lstStyle/>
                    <a:p>
                      <a:r>
                        <a:rPr lang="nl-NL" dirty="0"/>
                        <a:t>4</a:t>
                      </a:r>
                    </a:p>
                  </a:txBody>
                  <a:tcPr/>
                </a:tc>
                <a:tc>
                  <a:txBody>
                    <a:bodyPr/>
                    <a:lstStyle/>
                    <a:p>
                      <a:r>
                        <a:rPr lang="nl-NL" dirty="0"/>
                        <a:t>9</a:t>
                      </a:r>
                    </a:p>
                  </a:txBody>
                  <a:tcPr/>
                </a:tc>
                <a:tc>
                  <a:txBody>
                    <a:bodyPr/>
                    <a:lstStyle/>
                    <a:p>
                      <a:endParaRPr lang="nl-NL" dirty="0"/>
                    </a:p>
                  </a:txBody>
                  <a:tcPr>
                    <a:noFill/>
                  </a:tcPr>
                </a:tc>
                <a:tc>
                  <a:txBody>
                    <a:bodyPr/>
                    <a:lstStyle/>
                    <a:p>
                      <a:r>
                        <a:rPr lang="nl-NL" dirty="0"/>
                        <a:t>10</a:t>
                      </a:r>
                    </a:p>
                  </a:txBody>
                  <a:tcPr/>
                </a:tc>
                <a:tc>
                  <a:txBody>
                    <a:bodyPr/>
                    <a:lstStyle/>
                    <a:p>
                      <a:r>
                        <a:rPr lang="nl-NL" dirty="0"/>
                        <a:t>4</a:t>
                      </a:r>
                    </a:p>
                  </a:txBody>
                  <a:tcPr/>
                </a:tc>
                <a:tc>
                  <a:txBody>
                    <a:bodyPr/>
                    <a:lstStyle/>
                    <a:p>
                      <a:r>
                        <a:rPr lang="nl-NL" dirty="0"/>
                        <a:t>2</a:t>
                      </a:r>
                    </a:p>
                  </a:txBody>
                  <a:tcPr/>
                </a:tc>
                <a:extLst>
                  <a:ext uri="{0D108BD9-81ED-4DB2-BD59-A6C34878D82A}">
                    <a16:rowId xmlns:a16="http://schemas.microsoft.com/office/drawing/2014/main" val="2286084870"/>
                  </a:ext>
                </a:extLst>
              </a:tr>
              <a:tr h="370840">
                <a:tc>
                  <a:txBody>
                    <a:bodyPr/>
                    <a:lstStyle/>
                    <a:p>
                      <a:r>
                        <a:rPr lang="nl-NL" dirty="0"/>
                        <a:t>2</a:t>
                      </a:r>
                    </a:p>
                  </a:txBody>
                  <a:tcPr/>
                </a:tc>
                <a:tc>
                  <a:txBody>
                    <a:bodyPr/>
                    <a:lstStyle/>
                    <a:p>
                      <a:r>
                        <a:rPr lang="nl-NL" dirty="0"/>
                        <a:t>4</a:t>
                      </a:r>
                    </a:p>
                  </a:txBody>
                  <a:tcPr/>
                </a:tc>
                <a:tc>
                  <a:txBody>
                    <a:bodyPr/>
                    <a:lstStyle/>
                    <a:p>
                      <a:r>
                        <a:rPr lang="nl-NL" dirty="0"/>
                        <a:t>5</a:t>
                      </a:r>
                    </a:p>
                  </a:txBody>
                  <a:tcPr/>
                </a:tc>
                <a:tc>
                  <a:txBody>
                    <a:bodyPr/>
                    <a:lstStyle/>
                    <a:p>
                      <a:endParaRPr lang="nl-NL" dirty="0"/>
                    </a:p>
                  </a:txBody>
                  <a:tcPr>
                    <a:noFill/>
                  </a:tcPr>
                </a:tc>
                <a:tc>
                  <a:txBody>
                    <a:bodyPr/>
                    <a:lstStyle/>
                    <a:p>
                      <a:r>
                        <a:rPr lang="nl-NL" dirty="0"/>
                        <a:t>11</a:t>
                      </a:r>
                    </a:p>
                  </a:txBody>
                  <a:tcPr/>
                </a:tc>
                <a:tc>
                  <a:txBody>
                    <a:bodyPr/>
                    <a:lstStyle/>
                    <a:p>
                      <a:r>
                        <a:rPr lang="nl-NL" dirty="0"/>
                        <a:t>5</a:t>
                      </a:r>
                    </a:p>
                  </a:txBody>
                  <a:tcPr/>
                </a:tc>
                <a:tc>
                  <a:txBody>
                    <a:bodyPr/>
                    <a:lstStyle/>
                    <a:p>
                      <a:r>
                        <a:rPr lang="nl-NL" dirty="0"/>
                        <a:t>10</a:t>
                      </a:r>
                    </a:p>
                  </a:txBody>
                  <a:tcPr/>
                </a:tc>
                <a:extLst>
                  <a:ext uri="{0D108BD9-81ED-4DB2-BD59-A6C34878D82A}">
                    <a16:rowId xmlns:a16="http://schemas.microsoft.com/office/drawing/2014/main" val="3846905184"/>
                  </a:ext>
                </a:extLst>
              </a:tr>
              <a:tr h="370840">
                <a:tc>
                  <a:txBody>
                    <a:bodyPr/>
                    <a:lstStyle/>
                    <a:p>
                      <a:r>
                        <a:rPr lang="nl-NL" dirty="0"/>
                        <a:t>3</a:t>
                      </a:r>
                    </a:p>
                  </a:txBody>
                  <a:tcPr/>
                </a:tc>
                <a:tc>
                  <a:txBody>
                    <a:bodyPr/>
                    <a:lstStyle/>
                    <a:p>
                      <a:r>
                        <a:rPr lang="nl-NL" dirty="0"/>
                        <a:t>4</a:t>
                      </a:r>
                    </a:p>
                  </a:txBody>
                  <a:tcPr/>
                </a:tc>
                <a:tc>
                  <a:txBody>
                    <a:bodyPr/>
                    <a:lstStyle/>
                    <a:p>
                      <a:r>
                        <a:rPr lang="nl-NL" dirty="0"/>
                        <a:t>13</a:t>
                      </a:r>
                    </a:p>
                  </a:txBody>
                  <a:tcPr/>
                </a:tc>
                <a:tc>
                  <a:txBody>
                    <a:bodyPr/>
                    <a:lstStyle/>
                    <a:p>
                      <a:endParaRPr lang="nl-NL" dirty="0"/>
                    </a:p>
                  </a:txBody>
                  <a:tcPr>
                    <a:noFill/>
                  </a:tcPr>
                </a:tc>
                <a:tc>
                  <a:txBody>
                    <a:bodyPr/>
                    <a:lstStyle/>
                    <a:p>
                      <a:r>
                        <a:rPr lang="nl-NL" dirty="0"/>
                        <a:t>12</a:t>
                      </a:r>
                    </a:p>
                  </a:txBody>
                  <a:tcPr/>
                </a:tc>
                <a:tc>
                  <a:txBody>
                    <a:bodyPr/>
                    <a:lstStyle/>
                    <a:p>
                      <a:r>
                        <a:rPr lang="nl-NL" dirty="0"/>
                        <a:t>4</a:t>
                      </a:r>
                    </a:p>
                  </a:txBody>
                  <a:tcPr/>
                </a:tc>
                <a:tc>
                  <a:txBody>
                    <a:bodyPr/>
                    <a:lstStyle/>
                    <a:p>
                      <a:r>
                        <a:rPr lang="nl-NL" dirty="0"/>
                        <a:t>6</a:t>
                      </a:r>
                    </a:p>
                  </a:txBody>
                  <a:tcPr/>
                </a:tc>
                <a:extLst>
                  <a:ext uri="{0D108BD9-81ED-4DB2-BD59-A6C34878D82A}">
                    <a16:rowId xmlns:a16="http://schemas.microsoft.com/office/drawing/2014/main" val="3556226421"/>
                  </a:ext>
                </a:extLst>
              </a:tr>
              <a:tr h="370840">
                <a:tc>
                  <a:txBody>
                    <a:bodyPr/>
                    <a:lstStyle/>
                    <a:p>
                      <a:r>
                        <a:rPr lang="nl-NL" dirty="0"/>
                        <a:t>4</a:t>
                      </a:r>
                    </a:p>
                  </a:txBody>
                  <a:tcPr/>
                </a:tc>
                <a:tc>
                  <a:txBody>
                    <a:bodyPr/>
                    <a:lstStyle/>
                    <a:p>
                      <a:r>
                        <a:rPr lang="nl-NL" dirty="0"/>
                        <a:t>5</a:t>
                      </a:r>
                    </a:p>
                  </a:txBody>
                  <a:tcPr/>
                </a:tc>
                <a:tc>
                  <a:txBody>
                    <a:bodyPr/>
                    <a:lstStyle/>
                    <a:p>
                      <a:r>
                        <a:rPr lang="nl-NL" dirty="0"/>
                        <a:t>1</a:t>
                      </a:r>
                    </a:p>
                  </a:txBody>
                  <a:tcPr/>
                </a:tc>
                <a:tc>
                  <a:txBody>
                    <a:bodyPr/>
                    <a:lstStyle/>
                    <a:p>
                      <a:endParaRPr lang="nl-NL" dirty="0"/>
                    </a:p>
                  </a:txBody>
                  <a:tcPr>
                    <a:noFill/>
                  </a:tcPr>
                </a:tc>
                <a:tc>
                  <a:txBody>
                    <a:bodyPr/>
                    <a:lstStyle/>
                    <a:p>
                      <a:r>
                        <a:rPr lang="nl-NL" dirty="0"/>
                        <a:t>13</a:t>
                      </a:r>
                    </a:p>
                  </a:txBody>
                  <a:tcPr/>
                </a:tc>
                <a:tc>
                  <a:txBody>
                    <a:bodyPr/>
                    <a:lstStyle/>
                    <a:p>
                      <a:r>
                        <a:rPr lang="nl-NL" dirty="0"/>
                        <a:t>4</a:t>
                      </a:r>
                    </a:p>
                  </a:txBody>
                  <a:tcPr/>
                </a:tc>
                <a:tc>
                  <a:txBody>
                    <a:bodyPr/>
                    <a:lstStyle/>
                    <a:p>
                      <a:r>
                        <a:rPr lang="nl-NL" dirty="0"/>
                        <a:t>14</a:t>
                      </a:r>
                    </a:p>
                  </a:txBody>
                  <a:tcPr/>
                </a:tc>
                <a:extLst>
                  <a:ext uri="{0D108BD9-81ED-4DB2-BD59-A6C34878D82A}">
                    <a16:rowId xmlns:a16="http://schemas.microsoft.com/office/drawing/2014/main" val="2309393075"/>
                  </a:ext>
                </a:extLst>
              </a:tr>
              <a:tr h="370840">
                <a:tc>
                  <a:txBody>
                    <a:bodyPr/>
                    <a:lstStyle/>
                    <a:p>
                      <a:r>
                        <a:rPr lang="nl-NL" dirty="0"/>
                        <a:t>5</a:t>
                      </a:r>
                    </a:p>
                  </a:txBody>
                  <a:tcPr/>
                </a:tc>
                <a:tc>
                  <a:txBody>
                    <a:bodyPr/>
                    <a:lstStyle/>
                    <a:p>
                      <a:r>
                        <a:rPr lang="nl-NL" dirty="0"/>
                        <a:t>3</a:t>
                      </a:r>
                    </a:p>
                  </a:txBody>
                  <a:tcPr>
                    <a:solidFill>
                      <a:srgbClr val="D4727E"/>
                    </a:solidFill>
                  </a:tcPr>
                </a:tc>
                <a:tc>
                  <a:txBody>
                    <a:bodyPr/>
                    <a:lstStyle/>
                    <a:p>
                      <a:r>
                        <a:rPr lang="nl-NL" dirty="0"/>
                        <a:t>17</a:t>
                      </a:r>
                    </a:p>
                  </a:txBody>
                  <a:tcPr>
                    <a:solidFill>
                      <a:srgbClr val="D4727E"/>
                    </a:solidFill>
                  </a:tcPr>
                </a:tc>
                <a:tc>
                  <a:txBody>
                    <a:bodyPr/>
                    <a:lstStyle/>
                    <a:p>
                      <a:endParaRPr lang="nl-NL" dirty="0"/>
                    </a:p>
                  </a:txBody>
                  <a:tcPr>
                    <a:noFill/>
                  </a:tcPr>
                </a:tc>
                <a:tc>
                  <a:txBody>
                    <a:bodyPr/>
                    <a:lstStyle/>
                    <a:p>
                      <a:r>
                        <a:rPr lang="nl-NL" dirty="0"/>
                        <a:t>14</a:t>
                      </a:r>
                    </a:p>
                  </a:txBody>
                  <a:tcPr/>
                </a:tc>
                <a:tc>
                  <a:txBody>
                    <a:bodyPr/>
                    <a:lstStyle/>
                    <a:p>
                      <a:r>
                        <a:rPr lang="nl-NL" dirty="0"/>
                        <a:t>3</a:t>
                      </a:r>
                    </a:p>
                  </a:txBody>
                  <a:tcPr>
                    <a:solidFill>
                      <a:srgbClr val="D4727E"/>
                    </a:solidFill>
                  </a:tcPr>
                </a:tc>
                <a:tc>
                  <a:txBody>
                    <a:bodyPr/>
                    <a:lstStyle/>
                    <a:p>
                      <a:r>
                        <a:rPr lang="nl-NL" dirty="0"/>
                        <a:t>18</a:t>
                      </a:r>
                    </a:p>
                  </a:txBody>
                  <a:tcPr>
                    <a:solidFill>
                      <a:srgbClr val="D4727E"/>
                    </a:solidFill>
                  </a:tcPr>
                </a:tc>
                <a:extLst>
                  <a:ext uri="{0D108BD9-81ED-4DB2-BD59-A6C34878D82A}">
                    <a16:rowId xmlns:a16="http://schemas.microsoft.com/office/drawing/2014/main" val="757741983"/>
                  </a:ext>
                </a:extLst>
              </a:tr>
              <a:tr h="370840">
                <a:tc>
                  <a:txBody>
                    <a:bodyPr/>
                    <a:lstStyle/>
                    <a:p>
                      <a:r>
                        <a:rPr lang="nl-NL" dirty="0"/>
                        <a:t>6</a:t>
                      </a:r>
                    </a:p>
                  </a:txBody>
                  <a:tcPr/>
                </a:tc>
                <a:tc>
                  <a:txBody>
                    <a:bodyPr/>
                    <a:lstStyle/>
                    <a:p>
                      <a:r>
                        <a:rPr lang="nl-NL" dirty="0"/>
                        <a:t>4</a:t>
                      </a:r>
                    </a:p>
                  </a:txBody>
                  <a:tcPr/>
                </a:tc>
                <a:tc>
                  <a:txBody>
                    <a:bodyPr/>
                    <a:lstStyle/>
                    <a:p>
                      <a:r>
                        <a:rPr lang="nl-NL" dirty="0"/>
                        <a:t>11</a:t>
                      </a:r>
                    </a:p>
                  </a:txBody>
                  <a:tcPr/>
                </a:tc>
                <a:tc>
                  <a:txBody>
                    <a:bodyPr/>
                    <a:lstStyle/>
                    <a:p>
                      <a:endParaRPr lang="nl-NL" dirty="0"/>
                    </a:p>
                  </a:txBody>
                  <a:tcPr>
                    <a:noFill/>
                  </a:tcPr>
                </a:tc>
                <a:tc>
                  <a:txBody>
                    <a:bodyPr/>
                    <a:lstStyle/>
                    <a:p>
                      <a:r>
                        <a:rPr lang="nl-NL" dirty="0"/>
                        <a:t>15</a:t>
                      </a:r>
                    </a:p>
                  </a:txBody>
                  <a:tcPr/>
                </a:tc>
                <a:tc>
                  <a:txBody>
                    <a:bodyPr/>
                    <a:lstStyle/>
                    <a:p>
                      <a:r>
                        <a:rPr lang="nl-NL" dirty="0"/>
                        <a:t>4</a:t>
                      </a:r>
                    </a:p>
                  </a:txBody>
                  <a:tcPr/>
                </a:tc>
                <a:tc>
                  <a:txBody>
                    <a:bodyPr/>
                    <a:lstStyle/>
                    <a:p>
                      <a:r>
                        <a:rPr lang="nl-NL" dirty="0"/>
                        <a:t>8</a:t>
                      </a:r>
                    </a:p>
                  </a:txBody>
                  <a:tcPr/>
                </a:tc>
                <a:extLst>
                  <a:ext uri="{0D108BD9-81ED-4DB2-BD59-A6C34878D82A}">
                    <a16:rowId xmlns:a16="http://schemas.microsoft.com/office/drawing/2014/main" val="3424146393"/>
                  </a:ext>
                </a:extLst>
              </a:tr>
              <a:tr h="370840">
                <a:tc>
                  <a:txBody>
                    <a:bodyPr/>
                    <a:lstStyle/>
                    <a:p>
                      <a:r>
                        <a:rPr lang="nl-NL" dirty="0"/>
                        <a:t>7</a:t>
                      </a:r>
                    </a:p>
                  </a:txBody>
                  <a:tcPr/>
                </a:tc>
                <a:tc>
                  <a:txBody>
                    <a:bodyPr/>
                    <a:lstStyle/>
                    <a:p>
                      <a:r>
                        <a:rPr lang="nl-NL" dirty="0"/>
                        <a:t>5</a:t>
                      </a:r>
                    </a:p>
                  </a:txBody>
                  <a:tcPr/>
                </a:tc>
                <a:tc>
                  <a:txBody>
                    <a:bodyPr/>
                    <a:lstStyle/>
                    <a:p>
                      <a:r>
                        <a:rPr lang="nl-NL" dirty="0"/>
                        <a:t>3</a:t>
                      </a:r>
                    </a:p>
                  </a:txBody>
                  <a:tcPr/>
                </a:tc>
                <a:tc>
                  <a:txBody>
                    <a:bodyPr/>
                    <a:lstStyle/>
                    <a:p>
                      <a:endParaRPr lang="nl-NL" dirty="0"/>
                    </a:p>
                  </a:txBody>
                  <a:tcPr>
                    <a:noFill/>
                  </a:tcPr>
                </a:tc>
                <a:tc>
                  <a:txBody>
                    <a:bodyPr/>
                    <a:lstStyle/>
                    <a:p>
                      <a:r>
                        <a:rPr lang="nl-NL" dirty="0"/>
                        <a:t>16</a:t>
                      </a:r>
                    </a:p>
                  </a:txBody>
                  <a:tcPr/>
                </a:tc>
                <a:tc>
                  <a:txBody>
                    <a:bodyPr/>
                    <a:lstStyle/>
                    <a:p>
                      <a:r>
                        <a:rPr lang="nl-NL" dirty="0"/>
                        <a:t>5</a:t>
                      </a:r>
                    </a:p>
                  </a:txBody>
                  <a:tcPr/>
                </a:tc>
                <a:tc>
                  <a:txBody>
                    <a:bodyPr/>
                    <a:lstStyle/>
                    <a:p>
                      <a:r>
                        <a:rPr lang="nl-NL" dirty="0"/>
                        <a:t>4</a:t>
                      </a:r>
                    </a:p>
                  </a:txBody>
                  <a:tcPr/>
                </a:tc>
                <a:extLst>
                  <a:ext uri="{0D108BD9-81ED-4DB2-BD59-A6C34878D82A}">
                    <a16:rowId xmlns:a16="http://schemas.microsoft.com/office/drawing/2014/main" val="2776066012"/>
                  </a:ext>
                </a:extLst>
              </a:tr>
              <a:tr h="370840">
                <a:tc>
                  <a:txBody>
                    <a:bodyPr/>
                    <a:lstStyle/>
                    <a:p>
                      <a:r>
                        <a:rPr lang="nl-NL" dirty="0"/>
                        <a:t>8</a:t>
                      </a:r>
                    </a:p>
                  </a:txBody>
                  <a:tcPr/>
                </a:tc>
                <a:tc>
                  <a:txBody>
                    <a:bodyPr/>
                    <a:lstStyle/>
                    <a:p>
                      <a:r>
                        <a:rPr lang="nl-NL" dirty="0"/>
                        <a:t>4</a:t>
                      </a:r>
                    </a:p>
                  </a:txBody>
                  <a:tcPr/>
                </a:tc>
                <a:tc>
                  <a:txBody>
                    <a:bodyPr/>
                    <a:lstStyle/>
                    <a:p>
                      <a:r>
                        <a:rPr lang="nl-NL" dirty="0"/>
                        <a:t>7</a:t>
                      </a:r>
                    </a:p>
                  </a:txBody>
                  <a:tcPr/>
                </a:tc>
                <a:tc>
                  <a:txBody>
                    <a:bodyPr/>
                    <a:lstStyle/>
                    <a:p>
                      <a:endParaRPr lang="nl-NL" dirty="0"/>
                    </a:p>
                  </a:txBody>
                  <a:tcPr>
                    <a:noFill/>
                  </a:tcPr>
                </a:tc>
                <a:tc>
                  <a:txBody>
                    <a:bodyPr/>
                    <a:lstStyle/>
                    <a:p>
                      <a:r>
                        <a:rPr lang="nl-NL" dirty="0"/>
                        <a:t>17</a:t>
                      </a:r>
                    </a:p>
                  </a:txBody>
                  <a:tcPr/>
                </a:tc>
                <a:tc>
                  <a:txBody>
                    <a:bodyPr/>
                    <a:lstStyle/>
                    <a:p>
                      <a:r>
                        <a:rPr lang="nl-NL" dirty="0"/>
                        <a:t>4</a:t>
                      </a:r>
                    </a:p>
                  </a:txBody>
                  <a:tcPr/>
                </a:tc>
                <a:tc>
                  <a:txBody>
                    <a:bodyPr/>
                    <a:lstStyle/>
                    <a:p>
                      <a:r>
                        <a:rPr lang="nl-NL" dirty="0"/>
                        <a:t>12</a:t>
                      </a:r>
                    </a:p>
                  </a:txBody>
                  <a:tcPr/>
                </a:tc>
                <a:extLst>
                  <a:ext uri="{0D108BD9-81ED-4DB2-BD59-A6C34878D82A}">
                    <a16:rowId xmlns:a16="http://schemas.microsoft.com/office/drawing/2014/main" val="152414959"/>
                  </a:ext>
                </a:extLst>
              </a:tr>
              <a:tr h="370840">
                <a:tc>
                  <a:txBody>
                    <a:bodyPr/>
                    <a:lstStyle/>
                    <a:p>
                      <a:r>
                        <a:rPr lang="nl-NL" dirty="0"/>
                        <a:t>9</a:t>
                      </a:r>
                    </a:p>
                  </a:txBody>
                  <a:tcPr/>
                </a:tc>
                <a:tc>
                  <a:txBody>
                    <a:bodyPr/>
                    <a:lstStyle/>
                    <a:p>
                      <a:r>
                        <a:rPr lang="nl-NL" dirty="0"/>
                        <a:t>3</a:t>
                      </a:r>
                    </a:p>
                  </a:txBody>
                  <a:tcPr>
                    <a:solidFill>
                      <a:srgbClr val="D4727E"/>
                    </a:solidFill>
                  </a:tcPr>
                </a:tc>
                <a:tc>
                  <a:txBody>
                    <a:bodyPr/>
                    <a:lstStyle/>
                    <a:p>
                      <a:r>
                        <a:rPr lang="nl-NL" dirty="0"/>
                        <a:t>15</a:t>
                      </a:r>
                    </a:p>
                  </a:txBody>
                  <a:tcPr>
                    <a:solidFill>
                      <a:srgbClr val="D4727E"/>
                    </a:solidFill>
                  </a:tcPr>
                </a:tc>
                <a:tc>
                  <a:txBody>
                    <a:bodyPr/>
                    <a:lstStyle/>
                    <a:p>
                      <a:endParaRPr lang="nl-NL" dirty="0"/>
                    </a:p>
                  </a:txBody>
                  <a:tcPr>
                    <a:noFill/>
                  </a:tcPr>
                </a:tc>
                <a:tc>
                  <a:txBody>
                    <a:bodyPr/>
                    <a:lstStyle/>
                    <a:p>
                      <a:r>
                        <a:rPr lang="nl-NL" dirty="0"/>
                        <a:t>18</a:t>
                      </a:r>
                    </a:p>
                  </a:txBody>
                  <a:tcPr/>
                </a:tc>
                <a:tc>
                  <a:txBody>
                    <a:bodyPr/>
                    <a:lstStyle/>
                    <a:p>
                      <a:r>
                        <a:rPr lang="nl-NL" dirty="0"/>
                        <a:t>3</a:t>
                      </a:r>
                    </a:p>
                  </a:txBody>
                  <a:tcPr>
                    <a:solidFill>
                      <a:srgbClr val="D4727E"/>
                    </a:solidFill>
                  </a:tcPr>
                </a:tc>
                <a:tc>
                  <a:txBody>
                    <a:bodyPr/>
                    <a:lstStyle/>
                    <a:p>
                      <a:r>
                        <a:rPr lang="nl-NL" dirty="0"/>
                        <a:t>16</a:t>
                      </a:r>
                    </a:p>
                  </a:txBody>
                  <a:tcPr>
                    <a:solidFill>
                      <a:srgbClr val="D4727E"/>
                    </a:solidFill>
                  </a:tcPr>
                </a:tc>
                <a:extLst>
                  <a:ext uri="{0D108BD9-81ED-4DB2-BD59-A6C34878D82A}">
                    <a16:rowId xmlns:a16="http://schemas.microsoft.com/office/drawing/2014/main" val="2113763503"/>
                  </a:ext>
                </a:extLst>
              </a:tr>
            </a:tbl>
          </a:graphicData>
        </a:graphic>
      </p:graphicFrame>
    </p:spTree>
    <p:extLst>
      <p:ext uri="{BB962C8B-B14F-4D97-AF65-F5344CB8AC3E}">
        <p14:creationId xmlns:p14="http://schemas.microsoft.com/office/powerpoint/2010/main" val="158360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1000">
        <p159:morph option="byObject"/>
      </p:transition>
    </mc:Choice>
    <mc:Fallback xmlns="">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AB8BD-763C-EB81-4192-E11C07E54B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D26FF0-EF82-F97E-750B-A1C8C55FBFC9}"/>
              </a:ext>
            </a:extLst>
          </p:cNvPr>
          <p:cNvSpPr>
            <a:spLocks noGrp="1"/>
          </p:cNvSpPr>
          <p:nvPr>
            <p:ph type="title"/>
          </p:nvPr>
        </p:nvSpPr>
        <p:spPr>
          <a:xfrm>
            <a:off x="584199" y="584201"/>
            <a:ext cx="8128001" cy="1424904"/>
          </a:xfrm>
        </p:spPr>
        <p:txBody>
          <a:bodyPr/>
          <a:lstStyle/>
          <a:p>
            <a:r>
              <a:rPr lang="nl-NL" dirty="0"/>
              <a:t>Huidige indexen </a:t>
            </a:r>
            <a:r>
              <a:rPr lang="nl-NL" sz="3200" dirty="0"/>
              <a:t>(par 5 heeft lage index)</a:t>
            </a:r>
            <a:r>
              <a:rPr lang="nl-NL" dirty="0"/>
              <a:t> </a:t>
            </a:r>
          </a:p>
        </p:txBody>
      </p:sp>
      <p:graphicFrame>
        <p:nvGraphicFramePr>
          <p:cNvPr id="9" name="Tabel 8">
            <a:extLst>
              <a:ext uri="{FF2B5EF4-FFF2-40B4-BE49-F238E27FC236}">
                <a16:creationId xmlns:a16="http://schemas.microsoft.com/office/drawing/2014/main" id="{A5B22323-BB2B-ABF5-E666-EF46FC6F10FF}"/>
              </a:ext>
            </a:extLst>
          </p:cNvPr>
          <p:cNvGraphicFramePr>
            <a:graphicFrameLocks noGrp="1"/>
          </p:cNvGraphicFramePr>
          <p:nvPr>
            <p:extLst>
              <p:ext uri="{D42A27DB-BD31-4B8C-83A1-F6EECF244321}">
                <p14:modId xmlns:p14="http://schemas.microsoft.com/office/powerpoint/2010/main" val="754069444"/>
              </p:ext>
            </p:extLst>
          </p:nvPr>
        </p:nvGraphicFramePr>
        <p:xfrm>
          <a:off x="584199" y="2126063"/>
          <a:ext cx="8128001" cy="3708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260069111"/>
                    </a:ext>
                  </a:extLst>
                </a:gridCol>
                <a:gridCol w="1161143">
                  <a:extLst>
                    <a:ext uri="{9D8B030D-6E8A-4147-A177-3AD203B41FA5}">
                      <a16:colId xmlns:a16="http://schemas.microsoft.com/office/drawing/2014/main" val="1274402186"/>
                    </a:ext>
                  </a:extLst>
                </a:gridCol>
                <a:gridCol w="1161143">
                  <a:extLst>
                    <a:ext uri="{9D8B030D-6E8A-4147-A177-3AD203B41FA5}">
                      <a16:colId xmlns:a16="http://schemas.microsoft.com/office/drawing/2014/main" val="2526368684"/>
                    </a:ext>
                  </a:extLst>
                </a:gridCol>
                <a:gridCol w="1161143">
                  <a:extLst>
                    <a:ext uri="{9D8B030D-6E8A-4147-A177-3AD203B41FA5}">
                      <a16:colId xmlns:a16="http://schemas.microsoft.com/office/drawing/2014/main" val="1094584584"/>
                    </a:ext>
                  </a:extLst>
                </a:gridCol>
                <a:gridCol w="1161143">
                  <a:extLst>
                    <a:ext uri="{9D8B030D-6E8A-4147-A177-3AD203B41FA5}">
                      <a16:colId xmlns:a16="http://schemas.microsoft.com/office/drawing/2014/main" val="2475059894"/>
                    </a:ext>
                  </a:extLst>
                </a:gridCol>
                <a:gridCol w="1161143">
                  <a:extLst>
                    <a:ext uri="{9D8B030D-6E8A-4147-A177-3AD203B41FA5}">
                      <a16:colId xmlns:a16="http://schemas.microsoft.com/office/drawing/2014/main" val="2140309019"/>
                    </a:ext>
                  </a:extLst>
                </a:gridCol>
                <a:gridCol w="1161143">
                  <a:extLst>
                    <a:ext uri="{9D8B030D-6E8A-4147-A177-3AD203B41FA5}">
                      <a16:colId xmlns:a16="http://schemas.microsoft.com/office/drawing/2014/main" val="1005615619"/>
                    </a:ext>
                  </a:extLst>
                </a:gridCol>
              </a:tblGrid>
              <a:tr h="370840">
                <a:tc>
                  <a:txBody>
                    <a:bodyPr/>
                    <a:lstStyle/>
                    <a:p>
                      <a:r>
                        <a:rPr lang="nl-NL" dirty="0"/>
                        <a:t>Hole</a:t>
                      </a:r>
                    </a:p>
                  </a:txBody>
                  <a:tcPr/>
                </a:tc>
                <a:tc>
                  <a:txBody>
                    <a:bodyPr/>
                    <a:lstStyle/>
                    <a:p>
                      <a:r>
                        <a:rPr lang="nl-NL" dirty="0"/>
                        <a:t>Par</a:t>
                      </a:r>
                    </a:p>
                  </a:txBody>
                  <a:tcPr/>
                </a:tc>
                <a:tc>
                  <a:txBody>
                    <a:bodyPr/>
                    <a:lstStyle/>
                    <a:p>
                      <a:r>
                        <a:rPr lang="nl-NL" dirty="0"/>
                        <a:t>Index</a:t>
                      </a:r>
                    </a:p>
                  </a:txBody>
                  <a:tcPr/>
                </a:tc>
                <a:tc>
                  <a:txBody>
                    <a:bodyPr/>
                    <a:lstStyle/>
                    <a:p>
                      <a:endParaRPr lang="nl-NL" dirty="0"/>
                    </a:p>
                  </a:txBody>
                  <a:tcPr>
                    <a:noFill/>
                  </a:tcPr>
                </a:tc>
                <a:tc>
                  <a:txBody>
                    <a:bodyPr/>
                    <a:lstStyle/>
                    <a:p>
                      <a:r>
                        <a:rPr lang="nl-NL" dirty="0"/>
                        <a:t>Hole</a:t>
                      </a:r>
                    </a:p>
                  </a:txBody>
                  <a:tcPr/>
                </a:tc>
                <a:tc>
                  <a:txBody>
                    <a:bodyPr/>
                    <a:lstStyle/>
                    <a:p>
                      <a:r>
                        <a:rPr lang="nl-NL" dirty="0"/>
                        <a:t>Par</a:t>
                      </a:r>
                    </a:p>
                  </a:txBody>
                  <a:tcPr/>
                </a:tc>
                <a:tc>
                  <a:txBody>
                    <a:bodyPr/>
                    <a:lstStyle/>
                    <a:p>
                      <a:r>
                        <a:rPr lang="nl-NL" dirty="0"/>
                        <a:t>Index</a:t>
                      </a:r>
                    </a:p>
                  </a:txBody>
                  <a:tcPr/>
                </a:tc>
                <a:extLst>
                  <a:ext uri="{0D108BD9-81ED-4DB2-BD59-A6C34878D82A}">
                    <a16:rowId xmlns:a16="http://schemas.microsoft.com/office/drawing/2014/main" val="2531201484"/>
                  </a:ext>
                </a:extLst>
              </a:tr>
              <a:tr h="370840">
                <a:tc>
                  <a:txBody>
                    <a:bodyPr/>
                    <a:lstStyle/>
                    <a:p>
                      <a:r>
                        <a:rPr lang="nl-NL" dirty="0"/>
                        <a:t>1</a:t>
                      </a:r>
                    </a:p>
                  </a:txBody>
                  <a:tcPr/>
                </a:tc>
                <a:tc>
                  <a:txBody>
                    <a:bodyPr/>
                    <a:lstStyle/>
                    <a:p>
                      <a:r>
                        <a:rPr lang="nl-NL" dirty="0"/>
                        <a:t>4</a:t>
                      </a:r>
                    </a:p>
                  </a:txBody>
                  <a:tcPr/>
                </a:tc>
                <a:tc>
                  <a:txBody>
                    <a:bodyPr/>
                    <a:lstStyle/>
                    <a:p>
                      <a:r>
                        <a:rPr lang="nl-NL" dirty="0"/>
                        <a:t>9</a:t>
                      </a:r>
                    </a:p>
                  </a:txBody>
                  <a:tcPr/>
                </a:tc>
                <a:tc>
                  <a:txBody>
                    <a:bodyPr/>
                    <a:lstStyle/>
                    <a:p>
                      <a:endParaRPr lang="nl-NL" dirty="0"/>
                    </a:p>
                  </a:txBody>
                  <a:tcPr>
                    <a:noFill/>
                  </a:tcPr>
                </a:tc>
                <a:tc>
                  <a:txBody>
                    <a:bodyPr/>
                    <a:lstStyle/>
                    <a:p>
                      <a:r>
                        <a:rPr lang="nl-NL" dirty="0"/>
                        <a:t>10</a:t>
                      </a:r>
                    </a:p>
                  </a:txBody>
                  <a:tcPr/>
                </a:tc>
                <a:tc>
                  <a:txBody>
                    <a:bodyPr/>
                    <a:lstStyle/>
                    <a:p>
                      <a:r>
                        <a:rPr lang="nl-NL" dirty="0"/>
                        <a:t>4</a:t>
                      </a:r>
                    </a:p>
                  </a:txBody>
                  <a:tcPr/>
                </a:tc>
                <a:tc>
                  <a:txBody>
                    <a:bodyPr/>
                    <a:lstStyle/>
                    <a:p>
                      <a:r>
                        <a:rPr lang="nl-NL" dirty="0"/>
                        <a:t>2</a:t>
                      </a:r>
                    </a:p>
                  </a:txBody>
                  <a:tcPr>
                    <a:solidFill>
                      <a:srgbClr val="FFC000"/>
                    </a:solidFill>
                  </a:tcPr>
                </a:tc>
                <a:extLst>
                  <a:ext uri="{0D108BD9-81ED-4DB2-BD59-A6C34878D82A}">
                    <a16:rowId xmlns:a16="http://schemas.microsoft.com/office/drawing/2014/main" val="2286084870"/>
                  </a:ext>
                </a:extLst>
              </a:tr>
              <a:tr h="370840">
                <a:tc>
                  <a:txBody>
                    <a:bodyPr/>
                    <a:lstStyle/>
                    <a:p>
                      <a:r>
                        <a:rPr lang="nl-NL" dirty="0"/>
                        <a:t>2</a:t>
                      </a:r>
                    </a:p>
                  </a:txBody>
                  <a:tcPr/>
                </a:tc>
                <a:tc>
                  <a:txBody>
                    <a:bodyPr/>
                    <a:lstStyle/>
                    <a:p>
                      <a:r>
                        <a:rPr lang="nl-NL" dirty="0"/>
                        <a:t>4</a:t>
                      </a:r>
                    </a:p>
                  </a:txBody>
                  <a:tcPr/>
                </a:tc>
                <a:tc>
                  <a:txBody>
                    <a:bodyPr/>
                    <a:lstStyle/>
                    <a:p>
                      <a:r>
                        <a:rPr lang="nl-NL" dirty="0"/>
                        <a:t>5</a:t>
                      </a:r>
                    </a:p>
                  </a:txBody>
                  <a:tcPr/>
                </a:tc>
                <a:tc>
                  <a:txBody>
                    <a:bodyPr/>
                    <a:lstStyle/>
                    <a:p>
                      <a:endParaRPr lang="nl-NL" dirty="0"/>
                    </a:p>
                  </a:txBody>
                  <a:tcPr>
                    <a:noFill/>
                  </a:tcPr>
                </a:tc>
                <a:tc>
                  <a:txBody>
                    <a:bodyPr/>
                    <a:lstStyle/>
                    <a:p>
                      <a:r>
                        <a:rPr lang="nl-NL" dirty="0"/>
                        <a:t>11</a:t>
                      </a:r>
                    </a:p>
                  </a:txBody>
                  <a:tcPr/>
                </a:tc>
                <a:tc>
                  <a:txBody>
                    <a:bodyPr/>
                    <a:lstStyle/>
                    <a:p>
                      <a:r>
                        <a:rPr lang="nl-NL" dirty="0"/>
                        <a:t>5</a:t>
                      </a:r>
                    </a:p>
                  </a:txBody>
                  <a:tcPr>
                    <a:solidFill>
                      <a:srgbClr val="FFFF00"/>
                    </a:solidFill>
                  </a:tcPr>
                </a:tc>
                <a:tc>
                  <a:txBody>
                    <a:bodyPr/>
                    <a:lstStyle/>
                    <a:p>
                      <a:r>
                        <a:rPr lang="nl-NL" dirty="0"/>
                        <a:t>10</a:t>
                      </a:r>
                    </a:p>
                  </a:txBody>
                  <a:tcPr>
                    <a:solidFill>
                      <a:srgbClr val="FFC000"/>
                    </a:solidFill>
                  </a:tcPr>
                </a:tc>
                <a:extLst>
                  <a:ext uri="{0D108BD9-81ED-4DB2-BD59-A6C34878D82A}">
                    <a16:rowId xmlns:a16="http://schemas.microsoft.com/office/drawing/2014/main" val="3846905184"/>
                  </a:ext>
                </a:extLst>
              </a:tr>
              <a:tr h="370840">
                <a:tc>
                  <a:txBody>
                    <a:bodyPr/>
                    <a:lstStyle/>
                    <a:p>
                      <a:r>
                        <a:rPr lang="nl-NL" dirty="0"/>
                        <a:t>3</a:t>
                      </a:r>
                    </a:p>
                  </a:txBody>
                  <a:tcPr/>
                </a:tc>
                <a:tc>
                  <a:txBody>
                    <a:bodyPr/>
                    <a:lstStyle/>
                    <a:p>
                      <a:r>
                        <a:rPr lang="nl-NL" dirty="0"/>
                        <a:t>4</a:t>
                      </a:r>
                    </a:p>
                  </a:txBody>
                  <a:tcPr/>
                </a:tc>
                <a:tc>
                  <a:txBody>
                    <a:bodyPr/>
                    <a:lstStyle/>
                    <a:p>
                      <a:r>
                        <a:rPr lang="nl-NL" dirty="0"/>
                        <a:t>13</a:t>
                      </a:r>
                    </a:p>
                  </a:txBody>
                  <a:tcPr/>
                </a:tc>
                <a:tc>
                  <a:txBody>
                    <a:bodyPr/>
                    <a:lstStyle/>
                    <a:p>
                      <a:endParaRPr lang="nl-NL" dirty="0"/>
                    </a:p>
                  </a:txBody>
                  <a:tcPr>
                    <a:noFill/>
                  </a:tcPr>
                </a:tc>
                <a:tc>
                  <a:txBody>
                    <a:bodyPr/>
                    <a:lstStyle/>
                    <a:p>
                      <a:r>
                        <a:rPr lang="nl-NL" dirty="0"/>
                        <a:t>12</a:t>
                      </a:r>
                    </a:p>
                  </a:txBody>
                  <a:tcPr/>
                </a:tc>
                <a:tc>
                  <a:txBody>
                    <a:bodyPr/>
                    <a:lstStyle/>
                    <a:p>
                      <a:r>
                        <a:rPr lang="nl-NL" dirty="0"/>
                        <a:t>4</a:t>
                      </a:r>
                    </a:p>
                  </a:txBody>
                  <a:tcPr/>
                </a:tc>
                <a:tc>
                  <a:txBody>
                    <a:bodyPr/>
                    <a:lstStyle/>
                    <a:p>
                      <a:r>
                        <a:rPr lang="nl-NL" dirty="0"/>
                        <a:t>6</a:t>
                      </a:r>
                    </a:p>
                  </a:txBody>
                  <a:tcPr/>
                </a:tc>
                <a:extLst>
                  <a:ext uri="{0D108BD9-81ED-4DB2-BD59-A6C34878D82A}">
                    <a16:rowId xmlns:a16="http://schemas.microsoft.com/office/drawing/2014/main" val="3556226421"/>
                  </a:ext>
                </a:extLst>
              </a:tr>
              <a:tr h="370840">
                <a:tc>
                  <a:txBody>
                    <a:bodyPr/>
                    <a:lstStyle/>
                    <a:p>
                      <a:r>
                        <a:rPr lang="nl-NL" dirty="0"/>
                        <a:t>4</a:t>
                      </a:r>
                    </a:p>
                  </a:txBody>
                  <a:tcPr/>
                </a:tc>
                <a:tc>
                  <a:txBody>
                    <a:bodyPr/>
                    <a:lstStyle/>
                    <a:p>
                      <a:r>
                        <a:rPr lang="nl-NL" dirty="0"/>
                        <a:t>5</a:t>
                      </a:r>
                    </a:p>
                  </a:txBody>
                  <a:tcPr>
                    <a:solidFill>
                      <a:srgbClr val="FFFF00"/>
                    </a:solidFill>
                  </a:tcPr>
                </a:tc>
                <a:tc>
                  <a:txBody>
                    <a:bodyPr/>
                    <a:lstStyle/>
                    <a:p>
                      <a:r>
                        <a:rPr lang="nl-NL" dirty="0"/>
                        <a:t>1</a:t>
                      </a:r>
                    </a:p>
                  </a:txBody>
                  <a:tcPr>
                    <a:solidFill>
                      <a:srgbClr val="FFFF00"/>
                    </a:solidFill>
                  </a:tcPr>
                </a:tc>
                <a:tc>
                  <a:txBody>
                    <a:bodyPr/>
                    <a:lstStyle/>
                    <a:p>
                      <a:endParaRPr lang="nl-NL" dirty="0"/>
                    </a:p>
                  </a:txBody>
                  <a:tcPr>
                    <a:noFill/>
                  </a:tcPr>
                </a:tc>
                <a:tc>
                  <a:txBody>
                    <a:bodyPr/>
                    <a:lstStyle/>
                    <a:p>
                      <a:r>
                        <a:rPr lang="nl-NL" dirty="0"/>
                        <a:t>13</a:t>
                      </a:r>
                    </a:p>
                  </a:txBody>
                  <a:tcPr/>
                </a:tc>
                <a:tc>
                  <a:txBody>
                    <a:bodyPr/>
                    <a:lstStyle/>
                    <a:p>
                      <a:r>
                        <a:rPr lang="nl-NL" dirty="0"/>
                        <a:t>4</a:t>
                      </a:r>
                    </a:p>
                  </a:txBody>
                  <a:tcPr/>
                </a:tc>
                <a:tc>
                  <a:txBody>
                    <a:bodyPr/>
                    <a:lstStyle/>
                    <a:p>
                      <a:r>
                        <a:rPr lang="nl-NL" dirty="0"/>
                        <a:t>14</a:t>
                      </a:r>
                    </a:p>
                  </a:txBody>
                  <a:tcPr/>
                </a:tc>
                <a:extLst>
                  <a:ext uri="{0D108BD9-81ED-4DB2-BD59-A6C34878D82A}">
                    <a16:rowId xmlns:a16="http://schemas.microsoft.com/office/drawing/2014/main" val="2309393075"/>
                  </a:ext>
                </a:extLst>
              </a:tr>
              <a:tr h="370840">
                <a:tc>
                  <a:txBody>
                    <a:bodyPr/>
                    <a:lstStyle/>
                    <a:p>
                      <a:r>
                        <a:rPr lang="nl-NL" dirty="0"/>
                        <a:t>5</a:t>
                      </a:r>
                    </a:p>
                  </a:txBody>
                  <a:tcPr/>
                </a:tc>
                <a:tc>
                  <a:txBody>
                    <a:bodyPr/>
                    <a:lstStyle/>
                    <a:p>
                      <a:r>
                        <a:rPr lang="nl-NL" dirty="0"/>
                        <a:t>3</a:t>
                      </a:r>
                    </a:p>
                  </a:txBody>
                  <a:tcPr>
                    <a:solidFill>
                      <a:srgbClr val="D4727E"/>
                    </a:solidFill>
                  </a:tcPr>
                </a:tc>
                <a:tc>
                  <a:txBody>
                    <a:bodyPr/>
                    <a:lstStyle/>
                    <a:p>
                      <a:r>
                        <a:rPr lang="nl-NL" dirty="0"/>
                        <a:t>17</a:t>
                      </a:r>
                    </a:p>
                  </a:txBody>
                  <a:tcPr>
                    <a:solidFill>
                      <a:srgbClr val="D4727E"/>
                    </a:solidFill>
                  </a:tcPr>
                </a:tc>
                <a:tc>
                  <a:txBody>
                    <a:bodyPr/>
                    <a:lstStyle/>
                    <a:p>
                      <a:endParaRPr lang="nl-NL" dirty="0"/>
                    </a:p>
                  </a:txBody>
                  <a:tcPr>
                    <a:noFill/>
                  </a:tcPr>
                </a:tc>
                <a:tc>
                  <a:txBody>
                    <a:bodyPr/>
                    <a:lstStyle/>
                    <a:p>
                      <a:r>
                        <a:rPr lang="nl-NL" dirty="0"/>
                        <a:t>14</a:t>
                      </a:r>
                    </a:p>
                  </a:txBody>
                  <a:tcPr/>
                </a:tc>
                <a:tc>
                  <a:txBody>
                    <a:bodyPr/>
                    <a:lstStyle/>
                    <a:p>
                      <a:r>
                        <a:rPr lang="nl-NL" dirty="0"/>
                        <a:t>3</a:t>
                      </a:r>
                    </a:p>
                  </a:txBody>
                  <a:tcPr>
                    <a:solidFill>
                      <a:srgbClr val="D4727E"/>
                    </a:solidFill>
                  </a:tcPr>
                </a:tc>
                <a:tc>
                  <a:txBody>
                    <a:bodyPr/>
                    <a:lstStyle/>
                    <a:p>
                      <a:r>
                        <a:rPr lang="nl-NL" dirty="0"/>
                        <a:t>18</a:t>
                      </a:r>
                    </a:p>
                  </a:txBody>
                  <a:tcPr>
                    <a:solidFill>
                      <a:srgbClr val="D4727E"/>
                    </a:solidFill>
                  </a:tcPr>
                </a:tc>
                <a:extLst>
                  <a:ext uri="{0D108BD9-81ED-4DB2-BD59-A6C34878D82A}">
                    <a16:rowId xmlns:a16="http://schemas.microsoft.com/office/drawing/2014/main" val="757741983"/>
                  </a:ext>
                </a:extLst>
              </a:tr>
              <a:tr h="370840">
                <a:tc>
                  <a:txBody>
                    <a:bodyPr/>
                    <a:lstStyle/>
                    <a:p>
                      <a:r>
                        <a:rPr lang="nl-NL" dirty="0"/>
                        <a:t>6</a:t>
                      </a:r>
                    </a:p>
                  </a:txBody>
                  <a:tcPr/>
                </a:tc>
                <a:tc>
                  <a:txBody>
                    <a:bodyPr/>
                    <a:lstStyle/>
                    <a:p>
                      <a:r>
                        <a:rPr lang="nl-NL" dirty="0"/>
                        <a:t>4</a:t>
                      </a:r>
                    </a:p>
                  </a:txBody>
                  <a:tcPr/>
                </a:tc>
                <a:tc>
                  <a:txBody>
                    <a:bodyPr/>
                    <a:lstStyle/>
                    <a:p>
                      <a:r>
                        <a:rPr lang="nl-NL" dirty="0"/>
                        <a:t>11</a:t>
                      </a:r>
                    </a:p>
                  </a:txBody>
                  <a:tcPr/>
                </a:tc>
                <a:tc>
                  <a:txBody>
                    <a:bodyPr/>
                    <a:lstStyle/>
                    <a:p>
                      <a:endParaRPr lang="nl-NL" dirty="0"/>
                    </a:p>
                  </a:txBody>
                  <a:tcPr>
                    <a:noFill/>
                  </a:tcPr>
                </a:tc>
                <a:tc>
                  <a:txBody>
                    <a:bodyPr/>
                    <a:lstStyle/>
                    <a:p>
                      <a:r>
                        <a:rPr lang="nl-NL" dirty="0"/>
                        <a:t>15</a:t>
                      </a:r>
                    </a:p>
                  </a:txBody>
                  <a:tcPr/>
                </a:tc>
                <a:tc>
                  <a:txBody>
                    <a:bodyPr/>
                    <a:lstStyle/>
                    <a:p>
                      <a:r>
                        <a:rPr lang="nl-NL" dirty="0"/>
                        <a:t>4</a:t>
                      </a:r>
                    </a:p>
                  </a:txBody>
                  <a:tcPr/>
                </a:tc>
                <a:tc>
                  <a:txBody>
                    <a:bodyPr/>
                    <a:lstStyle/>
                    <a:p>
                      <a:r>
                        <a:rPr lang="nl-NL" dirty="0"/>
                        <a:t>8</a:t>
                      </a:r>
                    </a:p>
                  </a:txBody>
                  <a:tcPr/>
                </a:tc>
                <a:extLst>
                  <a:ext uri="{0D108BD9-81ED-4DB2-BD59-A6C34878D82A}">
                    <a16:rowId xmlns:a16="http://schemas.microsoft.com/office/drawing/2014/main" val="3424146393"/>
                  </a:ext>
                </a:extLst>
              </a:tr>
              <a:tr h="370840">
                <a:tc>
                  <a:txBody>
                    <a:bodyPr/>
                    <a:lstStyle/>
                    <a:p>
                      <a:r>
                        <a:rPr lang="nl-NL" dirty="0"/>
                        <a:t>7</a:t>
                      </a:r>
                    </a:p>
                  </a:txBody>
                  <a:tcPr/>
                </a:tc>
                <a:tc>
                  <a:txBody>
                    <a:bodyPr/>
                    <a:lstStyle/>
                    <a:p>
                      <a:r>
                        <a:rPr lang="nl-NL" dirty="0"/>
                        <a:t>5</a:t>
                      </a:r>
                    </a:p>
                  </a:txBody>
                  <a:tcPr>
                    <a:solidFill>
                      <a:srgbClr val="FFFF00"/>
                    </a:solidFill>
                  </a:tcPr>
                </a:tc>
                <a:tc>
                  <a:txBody>
                    <a:bodyPr/>
                    <a:lstStyle/>
                    <a:p>
                      <a:r>
                        <a:rPr lang="nl-NL" dirty="0"/>
                        <a:t>3</a:t>
                      </a:r>
                    </a:p>
                  </a:txBody>
                  <a:tcPr>
                    <a:solidFill>
                      <a:srgbClr val="FFFF00"/>
                    </a:solidFill>
                  </a:tcPr>
                </a:tc>
                <a:tc>
                  <a:txBody>
                    <a:bodyPr/>
                    <a:lstStyle/>
                    <a:p>
                      <a:endParaRPr lang="nl-NL" dirty="0"/>
                    </a:p>
                  </a:txBody>
                  <a:tcPr>
                    <a:noFill/>
                  </a:tcPr>
                </a:tc>
                <a:tc>
                  <a:txBody>
                    <a:bodyPr/>
                    <a:lstStyle/>
                    <a:p>
                      <a:r>
                        <a:rPr lang="nl-NL" dirty="0"/>
                        <a:t>16</a:t>
                      </a:r>
                    </a:p>
                  </a:txBody>
                  <a:tcPr/>
                </a:tc>
                <a:tc>
                  <a:txBody>
                    <a:bodyPr/>
                    <a:lstStyle/>
                    <a:p>
                      <a:r>
                        <a:rPr lang="nl-NL" dirty="0"/>
                        <a:t>5</a:t>
                      </a:r>
                    </a:p>
                  </a:txBody>
                  <a:tcPr>
                    <a:solidFill>
                      <a:srgbClr val="FFFF00"/>
                    </a:solidFill>
                  </a:tcPr>
                </a:tc>
                <a:tc>
                  <a:txBody>
                    <a:bodyPr/>
                    <a:lstStyle/>
                    <a:p>
                      <a:r>
                        <a:rPr lang="nl-NL" dirty="0"/>
                        <a:t>4</a:t>
                      </a:r>
                    </a:p>
                  </a:txBody>
                  <a:tcPr>
                    <a:solidFill>
                      <a:srgbClr val="FFFF00"/>
                    </a:solidFill>
                  </a:tcPr>
                </a:tc>
                <a:extLst>
                  <a:ext uri="{0D108BD9-81ED-4DB2-BD59-A6C34878D82A}">
                    <a16:rowId xmlns:a16="http://schemas.microsoft.com/office/drawing/2014/main" val="2776066012"/>
                  </a:ext>
                </a:extLst>
              </a:tr>
              <a:tr h="370840">
                <a:tc>
                  <a:txBody>
                    <a:bodyPr/>
                    <a:lstStyle/>
                    <a:p>
                      <a:r>
                        <a:rPr lang="nl-NL" dirty="0"/>
                        <a:t>8</a:t>
                      </a:r>
                    </a:p>
                  </a:txBody>
                  <a:tcPr/>
                </a:tc>
                <a:tc>
                  <a:txBody>
                    <a:bodyPr/>
                    <a:lstStyle/>
                    <a:p>
                      <a:r>
                        <a:rPr lang="nl-NL" dirty="0"/>
                        <a:t>4</a:t>
                      </a:r>
                    </a:p>
                  </a:txBody>
                  <a:tcPr/>
                </a:tc>
                <a:tc>
                  <a:txBody>
                    <a:bodyPr/>
                    <a:lstStyle/>
                    <a:p>
                      <a:r>
                        <a:rPr lang="nl-NL" dirty="0"/>
                        <a:t>7</a:t>
                      </a:r>
                    </a:p>
                  </a:txBody>
                  <a:tcPr/>
                </a:tc>
                <a:tc>
                  <a:txBody>
                    <a:bodyPr/>
                    <a:lstStyle/>
                    <a:p>
                      <a:endParaRPr lang="nl-NL" dirty="0"/>
                    </a:p>
                  </a:txBody>
                  <a:tcPr>
                    <a:noFill/>
                  </a:tcPr>
                </a:tc>
                <a:tc>
                  <a:txBody>
                    <a:bodyPr/>
                    <a:lstStyle/>
                    <a:p>
                      <a:r>
                        <a:rPr lang="nl-NL" dirty="0"/>
                        <a:t>17</a:t>
                      </a:r>
                    </a:p>
                  </a:txBody>
                  <a:tcPr/>
                </a:tc>
                <a:tc>
                  <a:txBody>
                    <a:bodyPr/>
                    <a:lstStyle/>
                    <a:p>
                      <a:r>
                        <a:rPr lang="nl-NL" dirty="0"/>
                        <a:t>4</a:t>
                      </a:r>
                    </a:p>
                  </a:txBody>
                  <a:tcPr/>
                </a:tc>
                <a:tc>
                  <a:txBody>
                    <a:bodyPr/>
                    <a:lstStyle/>
                    <a:p>
                      <a:r>
                        <a:rPr lang="nl-NL" dirty="0"/>
                        <a:t>12</a:t>
                      </a:r>
                    </a:p>
                  </a:txBody>
                  <a:tcPr/>
                </a:tc>
                <a:extLst>
                  <a:ext uri="{0D108BD9-81ED-4DB2-BD59-A6C34878D82A}">
                    <a16:rowId xmlns:a16="http://schemas.microsoft.com/office/drawing/2014/main" val="152414959"/>
                  </a:ext>
                </a:extLst>
              </a:tr>
              <a:tr h="370840">
                <a:tc>
                  <a:txBody>
                    <a:bodyPr/>
                    <a:lstStyle/>
                    <a:p>
                      <a:r>
                        <a:rPr lang="nl-NL" dirty="0"/>
                        <a:t>9</a:t>
                      </a:r>
                    </a:p>
                  </a:txBody>
                  <a:tcPr/>
                </a:tc>
                <a:tc>
                  <a:txBody>
                    <a:bodyPr/>
                    <a:lstStyle/>
                    <a:p>
                      <a:r>
                        <a:rPr lang="nl-NL" dirty="0"/>
                        <a:t>3</a:t>
                      </a:r>
                    </a:p>
                  </a:txBody>
                  <a:tcPr>
                    <a:solidFill>
                      <a:srgbClr val="D4727E"/>
                    </a:solidFill>
                  </a:tcPr>
                </a:tc>
                <a:tc>
                  <a:txBody>
                    <a:bodyPr/>
                    <a:lstStyle/>
                    <a:p>
                      <a:r>
                        <a:rPr lang="nl-NL" dirty="0"/>
                        <a:t>15</a:t>
                      </a:r>
                    </a:p>
                  </a:txBody>
                  <a:tcPr>
                    <a:solidFill>
                      <a:srgbClr val="D4727E"/>
                    </a:solidFill>
                  </a:tcPr>
                </a:tc>
                <a:tc>
                  <a:txBody>
                    <a:bodyPr/>
                    <a:lstStyle/>
                    <a:p>
                      <a:endParaRPr lang="nl-NL" dirty="0"/>
                    </a:p>
                  </a:txBody>
                  <a:tcPr>
                    <a:noFill/>
                  </a:tcPr>
                </a:tc>
                <a:tc>
                  <a:txBody>
                    <a:bodyPr/>
                    <a:lstStyle/>
                    <a:p>
                      <a:r>
                        <a:rPr lang="nl-NL" dirty="0"/>
                        <a:t>18</a:t>
                      </a:r>
                    </a:p>
                  </a:txBody>
                  <a:tcPr/>
                </a:tc>
                <a:tc>
                  <a:txBody>
                    <a:bodyPr/>
                    <a:lstStyle/>
                    <a:p>
                      <a:r>
                        <a:rPr lang="nl-NL" dirty="0"/>
                        <a:t>3</a:t>
                      </a:r>
                    </a:p>
                  </a:txBody>
                  <a:tcPr>
                    <a:solidFill>
                      <a:srgbClr val="D4727E"/>
                    </a:solidFill>
                  </a:tcPr>
                </a:tc>
                <a:tc>
                  <a:txBody>
                    <a:bodyPr/>
                    <a:lstStyle/>
                    <a:p>
                      <a:r>
                        <a:rPr lang="nl-NL" dirty="0"/>
                        <a:t>16</a:t>
                      </a:r>
                    </a:p>
                  </a:txBody>
                  <a:tcPr>
                    <a:solidFill>
                      <a:srgbClr val="D4727E"/>
                    </a:solidFill>
                  </a:tcPr>
                </a:tc>
                <a:extLst>
                  <a:ext uri="{0D108BD9-81ED-4DB2-BD59-A6C34878D82A}">
                    <a16:rowId xmlns:a16="http://schemas.microsoft.com/office/drawing/2014/main" val="2113763503"/>
                  </a:ext>
                </a:extLst>
              </a:tr>
            </a:tbl>
          </a:graphicData>
        </a:graphic>
      </p:graphicFrame>
      <p:sp>
        <p:nvSpPr>
          <p:cNvPr id="3" name="Explosie 1 2">
            <a:extLst>
              <a:ext uri="{FF2B5EF4-FFF2-40B4-BE49-F238E27FC236}">
                <a16:creationId xmlns:a16="http://schemas.microsoft.com/office/drawing/2014/main" id="{34A3DDBF-9935-9915-E51A-8CD65D03DDD2}"/>
              </a:ext>
            </a:extLst>
          </p:cNvPr>
          <p:cNvSpPr/>
          <p:nvPr/>
        </p:nvSpPr>
        <p:spPr>
          <a:xfrm>
            <a:off x="8941874" y="1296653"/>
            <a:ext cx="2665927" cy="2201238"/>
          </a:xfrm>
          <a:prstGeom prst="irregularSeal1">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ECEE5656-B430-650F-81CD-CB35A342D9A0}"/>
              </a:ext>
            </a:extLst>
          </p:cNvPr>
          <p:cNvSpPr txBox="1"/>
          <p:nvPr/>
        </p:nvSpPr>
        <p:spPr>
          <a:xfrm>
            <a:off x="9341118" y="2212606"/>
            <a:ext cx="1867437" cy="369332"/>
          </a:xfrm>
          <a:prstGeom prst="rect">
            <a:avLst/>
          </a:prstGeom>
          <a:noFill/>
        </p:spPr>
        <p:txBody>
          <a:bodyPr wrap="square" rtlCol="0">
            <a:spAutoFit/>
          </a:bodyPr>
          <a:lstStyle/>
          <a:p>
            <a:r>
              <a:rPr lang="nl-NL" dirty="0"/>
              <a:t>Hole 10 i.p.v. 11</a:t>
            </a:r>
          </a:p>
        </p:txBody>
      </p:sp>
    </p:spTree>
    <p:extLst>
      <p:ext uri="{BB962C8B-B14F-4D97-AF65-F5344CB8AC3E}">
        <p14:creationId xmlns:p14="http://schemas.microsoft.com/office/powerpoint/2010/main" val="23490293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A9EA0-9C63-9C9A-BF50-7D6EC033373E}"/>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8C4F1FB8-8B94-5521-E0B1-4E3DE02291F8}"/>
              </a:ext>
            </a:extLst>
          </p:cNvPr>
          <p:cNvPicPr>
            <a:picLocks noChangeAspect="1"/>
          </p:cNvPicPr>
          <p:nvPr/>
        </p:nvPicPr>
        <p:blipFill>
          <a:blip r:embed="rId2">
            <a:alphaModFix amt="42000"/>
          </a:blip>
          <a:stretch>
            <a:fillRect/>
          </a:stretch>
        </p:blipFill>
        <p:spPr>
          <a:xfrm>
            <a:off x="0" y="0"/>
            <a:ext cx="12192000" cy="3429000"/>
          </a:xfrm>
          <a:prstGeom prst="rect">
            <a:avLst/>
          </a:prstGeom>
          <a:solidFill>
            <a:schemeClr val="bg2">
              <a:alpha val="26548"/>
            </a:schemeClr>
          </a:solidFill>
        </p:spPr>
      </p:pic>
      <p:sp>
        <p:nvSpPr>
          <p:cNvPr id="5" name="Tijdelijke aanduiding voor tekst 4">
            <a:extLst>
              <a:ext uri="{FF2B5EF4-FFF2-40B4-BE49-F238E27FC236}">
                <a16:creationId xmlns:a16="http://schemas.microsoft.com/office/drawing/2014/main" id="{91AE863C-30FE-7013-28C4-43DE67F3C740}"/>
              </a:ext>
            </a:extLst>
          </p:cNvPr>
          <p:cNvSpPr>
            <a:spLocks noGrp="1"/>
          </p:cNvSpPr>
          <p:nvPr>
            <p:ph type="body" sz="half" idx="2"/>
          </p:nvPr>
        </p:nvSpPr>
        <p:spPr>
          <a:xfrm>
            <a:off x="990332" y="3661196"/>
            <a:ext cx="4972585" cy="2726725"/>
          </a:xfrm>
        </p:spPr>
        <p:txBody>
          <a:bodyPr vert="horz" lIns="91440" tIns="45720" rIns="91440" bIns="45720" rtlCol="0">
            <a:noAutofit/>
          </a:bodyPr>
          <a:lstStyle/>
          <a:p>
            <a:pPr>
              <a:lnSpc>
                <a:spcPct val="90000"/>
              </a:lnSpc>
            </a:pPr>
            <a:r>
              <a:rPr lang="en-US" sz="1400" b="1" dirty="0" err="1"/>
              <a:t>Aangetoonde</a:t>
            </a:r>
            <a:r>
              <a:rPr lang="en-US" sz="1400" b="1" dirty="0"/>
              <a:t> </a:t>
            </a:r>
            <a:r>
              <a:rPr lang="en-US" sz="1400" b="1" dirty="0" err="1"/>
              <a:t>moeilijkheid</a:t>
            </a:r>
            <a:r>
              <a:rPr lang="en-US" sz="1400" b="1" dirty="0"/>
              <a:t> van holes</a:t>
            </a:r>
            <a:endParaRPr lang="en-US" sz="1400" b="1" kern="1200" dirty="0">
              <a:ea typeface="Calibri Bold" panose="020F0702030404030204" pitchFamily="34" charset="0"/>
              <a:cs typeface="Calibri Bold" panose="020F0702030404030204" pitchFamily="34" charset="0"/>
            </a:endParaRPr>
          </a:p>
          <a:p>
            <a:pPr algn="l">
              <a:buNone/>
            </a:pPr>
            <a:r>
              <a:rPr lang="nl-NL" sz="1400" dirty="0">
                <a:solidFill>
                  <a:schemeClr val="tx1">
                    <a:lumMod val="50000"/>
                    <a:lumOff val="50000"/>
                  </a:schemeClr>
                </a:solidFill>
              </a:rPr>
              <a:t>I</a:t>
            </a:r>
            <a:r>
              <a:rPr lang="nl-NL" sz="1400" b="0" i="0" u="none" strike="noStrike" dirty="0">
                <a:solidFill>
                  <a:schemeClr val="tx1">
                    <a:lumMod val="50000"/>
                    <a:lumOff val="50000"/>
                  </a:schemeClr>
                </a:solidFill>
                <a:effectLst/>
              </a:rPr>
              <a:t>n overeenstemming met de principes van het World Handicap System (WHS) en moderne golfstandaarden is het essentieel dat </a:t>
            </a:r>
            <a:r>
              <a:rPr lang="nl-NL" sz="1400" b="0" i="0" u="none" strike="noStrike" dirty="0" err="1">
                <a:solidFill>
                  <a:schemeClr val="tx1">
                    <a:lumMod val="50000"/>
                    <a:lumOff val="50000"/>
                  </a:schemeClr>
                </a:solidFill>
                <a:effectLst/>
              </a:rPr>
              <a:t>stroke</a:t>
            </a:r>
            <a:r>
              <a:rPr lang="nl-NL" sz="1400" b="0" i="0" u="none" strike="noStrike" dirty="0">
                <a:solidFill>
                  <a:schemeClr val="tx1">
                    <a:lumMod val="50000"/>
                    <a:lumOff val="50000"/>
                  </a:schemeClr>
                </a:solidFill>
                <a:effectLst/>
              </a:rPr>
              <a:t>-indexen de daadwerkelijke moeilijkheid van de holes nauwkeurig weerspiegelen.</a:t>
            </a:r>
          </a:p>
          <a:p>
            <a:pPr algn="l"/>
            <a:r>
              <a:rPr lang="nl-NL" sz="1400" b="0" i="0" u="none" strike="noStrike" dirty="0">
                <a:solidFill>
                  <a:schemeClr val="tx1">
                    <a:lumMod val="50000"/>
                    <a:lumOff val="50000"/>
                  </a:schemeClr>
                </a:solidFill>
                <a:effectLst/>
              </a:rPr>
              <a:t>Door een </a:t>
            </a:r>
            <a:r>
              <a:rPr lang="nl-NL" sz="1400" b="0" i="0" u="none" strike="noStrike" dirty="0" err="1">
                <a:solidFill>
                  <a:schemeClr val="tx1">
                    <a:lumMod val="50000"/>
                    <a:lumOff val="50000"/>
                  </a:schemeClr>
                </a:solidFill>
                <a:effectLst/>
              </a:rPr>
              <a:t>datagedreven</a:t>
            </a:r>
            <a:r>
              <a:rPr lang="nl-NL" sz="1400" b="0" i="0" u="none" strike="noStrike" dirty="0">
                <a:solidFill>
                  <a:schemeClr val="tx1">
                    <a:lumMod val="50000"/>
                    <a:lumOff val="50000"/>
                  </a:schemeClr>
                </a:solidFill>
                <a:effectLst/>
              </a:rPr>
              <a:t> benadering te hanteren bij het herzien van de indexen, kan de commissie ervoor zorgen dat de nieuwe </a:t>
            </a:r>
            <a:r>
              <a:rPr lang="nl-NL" sz="1400" b="0" i="0" u="none" strike="noStrike" dirty="0" err="1">
                <a:solidFill>
                  <a:schemeClr val="tx1">
                    <a:lumMod val="50000"/>
                    <a:lumOff val="50000"/>
                  </a:schemeClr>
                </a:solidFill>
                <a:effectLst/>
              </a:rPr>
              <a:t>stroke</a:t>
            </a:r>
            <a:r>
              <a:rPr lang="nl-NL" sz="1400" b="0" i="0" u="none" strike="noStrike" dirty="0">
                <a:solidFill>
                  <a:schemeClr val="tx1">
                    <a:lumMod val="50000"/>
                    <a:lumOff val="50000"/>
                  </a:schemeClr>
                </a:solidFill>
                <a:effectLst/>
              </a:rPr>
              <a:t>-indexen niet alleen een realistisch beeld geven van de huidige moeilijkheidsgraad van de baan, maar ook volledig aansluiten bij hedendaagse golfpraktijken en de richtlijnen van het WHS.</a:t>
            </a:r>
          </a:p>
        </p:txBody>
      </p:sp>
      <p:sp>
        <p:nvSpPr>
          <p:cNvPr id="15" name="Titel 14">
            <a:extLst>
              <a:ext uri="{FF2B5EF4-FFF2-40B4-BE49-F238E27FC236}">
                <a16:creationId xmlns:a16="http://schemas.microsoft.com/office/drawing/2014/main" id="{14B3EDB1-1210-B826-2209-36BF1AD237E2}"/>
              </a:ext>
            </a:extLst>
          </p:cNvPr>
          <p:cNvSpPr>
            <a:spLocks noGrp="1"/>
          </p:cNvSpPr>
          <p:nvPr>
            <p:ph type="title"/>
          </p:nvPr>
        </p:nvSpPr>
        <p:spPr>
          <a:xfrm>
            <a:off x="990331" y="2346794"/>
            <a:ext cx="8578671" cy="657201"/>
          </a:xfrm>
        </p:spPr>
        <p:txBody>
          <a:bodyPr/>
          <a:lstStyle/>
          <a:p>
            <a:r>
              <a:rPr lang="nl-NL" dirty="0"/>
              <a:t>‘Nieuwe’ aanpak</a:t>
            </a:r>
          </a:p>
        </p:txBody>
      </p:sp>
      <p:sp>
        <p:nvSpPr>
          <p:cNvPr id="8" name="Tijdelijke aanduiding voor tekst 4">
            <a:extLst>
              <a:ext uri="{FF2B5EF4-FFF2-40B4-BE49-F238E27FC236}">
                <a16:creationId xmlns:a16="http://schemas.microsoft.com/office/drawing/2014/main" id="{0A4C674D-0B96-1B57-EB11-383238412C44}"/>
              </a:ext>
            </a:extLst>
          </p:cNvPr>
          <p:cNvSpPr txBox="1">
            <a:spLocks/>
          </p:cNvSpPr>
          <p:nvPr/>
        </p:nvSpPr>
        <p:spPr>
          <a:xfrm>
            <a:off x="5962917" y="3661196"/>
            <a:ext cx="4972585" cy="27267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pPr>
            <a:r>
              <a:rPr lang="en-US" sz="1400" b="1" dirty="0">
                <a:ea typeface="Calibri Bold" panose="020F0702030404030204" pitchFamily="34" charset="0"/>
                <a:cs typeface="Calibri Bold" panose="020F0702030404030204" pitchFamily="34" charset="0"/>
              </a:rPr>
              <a:t>Meten is </a:t>
            </a:r>
            <a:r>
              <a:rPr lang="en-US" sz="1400" b="1" dirty="0" err="1">
                <a:ea typeface="Calibri Bold" panose="020F0702030404030204" pitchFamily="34" charset="0"/>
                <a:cs typeface="Calibri Bold" panose="020F0702030404030204" pitchFamily="34" charset="0"/>
              </a:rPr>
              <a:t>weten</a:t>
            </a:r>
            <a:endParaRPr lang="en-US" sz="1400" b="1" dirty="0">
              <a:ea typeface="Calibri Bold" panose="020F0702030404030204" pitchFamily="34" charset="0"/>
              <a:cs typeface="Calibri Bold" panose="020F0702030404030204" pitchFamily="34" charset="0"/>
            </a:endParaRPr>
          </a:p>
          <a:p>
            <a:pPr>
              <a:lnSpc>
                <a:spcPct val="90000"/>
              </a:lnSpc>
            </a:pPr>
            <a:r>
              <a:rPr lang="nl-NL" sz="1400" b="0" i="0" u="none" strike="noStrike" dirty="0">
                <a:solidFill>
                  <a:schemeClr val="tx1">
                    <a:lumMod val="50000"/>
                    <a:lumOff val="50000"/>
                  </a:schemeClr>
                </a:solidFill>
                <a:effectLst/>
              </a:rPr>
              <a:t>Door systematisch de (gemiddelde) scores te verzamelen van rondes die aan specifieke criteria voldoen, kunnen we eenvoudig trends identificeren en analyseren. Deze aanpak stelt ons in staat om waardevolle inzichten te verkrijgen in de prestaties van spelers en de uitdagingen van de baan.</a:t>
            </a:r>
          </a:p>
          <a:p>
            <a:pPr>
              <a:lnSpc>
                <a:spcPct val="90000"/>
              </a:lnSpc>
            </a:pPr>
            <a:r>
              <a:rPr lang="nl-NL" sz="1400" b="0" i="0" u="none" strike="noStrike" dirty="0">
                <a:solidFill>
                  <a:schemeClr val="tx1">
                    <a:lumMod val="50000"/>
                    <a:lumOff val="50000"/>
                  </a:schemeClr>
                </a:solidFill>
                <a:effectLst/>
              </a:rPr>
              <a:t>Het is cruciaal om onmiddellijk de effecten te meten wanneer er wijzigingen, zelfs kleine, aan holes worden doorgevoerd. Deze prompte analyse helpt ons te begrijpen hoe veranderingen de speelervaring en scores beïnvloeden, waardoor we de baan continu kunnen optimaliseren.</a:t>
            </a:r>
            <a:endParaRPr lang="nl-NL" sz="1400" dirty="0">
              <a:solidFill>
                <a:schemeClr val="tx1">
                  <a:lumMod val="50000"/>
                  <a:lumOff val="50000"/>
                </a:schemeClr>
              </a:solidFill>
            </a:endParaRPr>
          </a:p>
        </p:txBody>
      </p:sp>
    </p:spTree>
    <p:extLst>
      <p:ext uri="{BB962C8B-B14F-4D97-AF65-F5344CB8AC3E}">
        <p14:creationId xmlns:p14="http://schemas.microsoft.com/office/powerpoint/2010/main" val="34399724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8429F62-6DD6-8E8A-D890-586E772003BC}"/>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70124CFA-ABF9-A185-A857-FA68D83F7187}"/>
              </a:ext>
            </a:extLst>
          </p:cNvPr>
          <p:cNvPicPr>
            <a:picLocks noChangeAspect="1"/>
          </p:cNvPicPr>
          <p:nvPr/>
        </p:nvPicPr>
        <p:blipFill>
          <a:blip r:embed="rId2">
            <a:alphaModFix amt="57000"/>
          </a:blip>
          <a:stretch>
            <a:fillRect/>
          </a:stretch>
        </p:blipFill>
        <p:spPr>
          <a:xfrm>
            <a:off x="0" y="0"/>
            <a:ext cx="12192000" cy="4082603"/>
          </a:xfrm>
          <a:prstGeom prst="rect">
            <a:avLst/>
          </a:prstGeom>
          <a:solidFill>
            <a:schemeClr val="bg2">
              <a:alpha val="22852"/>
            </a:schemeClr>
          </a:solidFill>
        </p:spPr>
      </p:pic>
      <p:sp>
        <p:nvSpPr>
          <p:cNvPr id="5" name="Tijdelijke aanduiding voor tekst 4">
            <a:extLst>
              <a:ext uri="{FF2B5EF4-FFF2-40B4-BE49-F238E27FC236}">
                <a16:creationId xmlns:a16="http://schemas.microsoft.com/office/drawing/2014/main" id="{10AC9D79-64CD-96F3-4435-244F96DF2560}"/>
              </a:ext>
            </a:extLst>
          </p:cNvPr>
          <p:cNvSpPr>
            <a:spLocks noGrp="1"/>
          </p:cNvSpPr>
          <p:nvPr>
            <p:ph type="body" sz="half" idx="2"/>
          </p:nvPr>
        </p:nvSpPr>
        <p:spPr>
          <a:xfrm>
            <a:off x="1075101" y="4449642"/>
            <a:ext cx="4926454" cy="2297985"/>
          </a:xfrm>
        </p:spPr>
        <p:txBody>
          <a:bodyPr/>
          <a:lstStyle/>
          <a:p>
            <a:r>
              <a:rPr lang="nl-NL" sz="1400" b="1" dirty="0"/>
              <a:t>Belang van objectiviteit</a:t>
            </a:r>
          </a:p>
          <a:p>
            <a:pPr algn="l">
              <a:buNone/>
            </a:pPr>
            <a:r>
              <a:rPr lang="nl-NL" sz="1400" b="0" i="0" u="none" strike="noStrike" dirty="0">
                <a:solidFill>
                  <a:schemeClr val="tx1">
                    <a:lumMod val="50000"/>
                    <a:lumOff val="50000"/>
                  </a:schemeClr>
                </a:solidFill>
                <a:effectLst/>
              </a:rPr>
              <a:t>Objectiviteit speelt een essentiële rol in het garanderen van eerlijke vergelijkingen en besluitvorming bij het vaststellen van </a:t>
            </a:r>
            <a:r>
              <a:rPr lang="nl-NL" sz="1400" b="0" i="0" u="none" strike="noStrike" dirty="0" err="1">
                <a:solidFill>
                  <a:schemeClr val="tx1">
                    <a:lumMod val="50000"/>
                    <a:lumOff val="50000"/>
                  </a:schemeClr>
                </a:solidFill>
                <a:effectLst/>
              </a:rPr>
              <a:t>stroke</a:t>
            </a:r>
            <a:r>
              <a:rPr lang="nl-NL" sz="1400" b="0" i="0" u="none" strike="noStrike" dirty="0">
                <a:solidFill>
                  <a:schemeClr val="tx1">
                    <a:lumMod val="50000"/>
                    <a:lumOff val="50000"/>
                  </a:schemeClr>
                </a:solidFill>
                <a:effectLst/>
              </a:rPr>
              <a:t> indexen. Dit is </a:t>
            </a:r>
            <a:r>
              <a:rPr lang="nl-NL" sz="1400" dirty="0">
                <a:solidFill>
                  <a:schemeClr val="tx1">
                    <a:lumMod val="50000"/>
                    <a:lumOff val="50000"/>
                  </a:schemeClr>
                </a:solidFill>
              </a:rPr>
              <a:t>van </a:t>
            </a:r>
            <a:r>
              <a:rPr lang="nl-NL" sz="1400" b="0" i="0" u="none" strike="noStrike" dirty="0">
                <a:solidFill>
                  <a:schemeClr val="tx1">
                    <a:lumMod val="50000"/>
                    <a:lumOff val="50000"/>
                  </a:schemeClr>
                </a:solidFill>
                <a:effectLst/>
              </a:rPr>
              <a:t>belang om redenen van in basis gelijke kansen, </a:t>
            </a:r>
            <a:r>
              <a:rPr lang="nl-NL" sz="1400" dirty="0">
                <a:solidFill>
                  <a:schemeClr val="tx1">
                    <a:lumMod val="50000"/>
                    <a:lumOff val="50000"/>
                  </a:schemeClr>
                </a:solidFill>
              </a:rPr>
              <a:t>consistentie en betrouwbaarheid</a:t>
            </a:r>
            <a:r>
              <a:rPr lang="nl-NL" sz="1400" b="0" i="0" u="none" strike="noStrike" dirty="0">
                <a:solidFill>
                  <a:schemeClr val="tx1">
                    <a:lumMod val="50000"/>
                    <a:lumOff val="50000"/>
                  </a:schemeClr>
                </a:solidFill>
                <a:effectLst/>
              </a:rPr>
              <a:t>.</a:t>
            </a:r>
            <a:br>
              <a:rPr lang="nl-NL" sz="1400" b="0" i="0" u="none" strike="noStrike" dirty="0">
                <a:solidFill>
                  <a:schemeClr val="tx1">
                    <a:lumMod val="50000"/>
                    <a:lumOff val="50000"/>
                  </a:schemeClr>
                </a:solidFill>
                <a:effectLst/>
              </a:rPr>
            </a:br>
            <a:r>
              <a:rPr lang="nl-NL" sz="1400" b="0" i="0" u="none" strike="noStrike" dirty="0">
                <a:solidFill>
                  <a:schemeClr val="tx1">
                    <a:lumMod val="50000"/>
                    <a:lumOff val="50000"/>
                  </a:schemeClr>
                </a:solidFill>
                <a:effectLst/>
              </a:rPr>
              <a:t>Persoonlijke voorkeuren of zwaktes mogen geen rol spelen in de algemene beoordeling.</a:t>
            </a:r>
          </a:p>
        </p:txBody>
      </p:sp>
      <p:sp>
        <p:nvSpPr>
          <p:cNvPr id="7" name="Tijdelijke aanduiding voor tekst 6">
            <a:extLst>
              <a:ext uri="{FF2B5EF4-FFF2-40B4-BE49-F238E27FC236}">
                <a16:creationId xmlns:a16="http://schemas.microsoft.com/office/drawing/2014/main" id="{7BE3BDCB-7764-A68A-A952-B78FB397FF65}"/>
              </a:ext>
            </a:extLst>
          </p:cNvPr>
          <p:cNvSpPr>
            <a:spLocks noGrp="1"/>
          </p:cNvSpPr>
          <p:nvPr>
            <p:ph type="body" sz="half" idx="28"/>
          </p:nvPr>
        </p:nvSpPr>
        <p:spPr>
          <a:xfrm>
            <a:off x="6095999" y="4449642"/>
            <a:ext cx="4926453" cy="1223868"/>
          </a:xfrm>
        </p:spPr>
        <p:txBody>
          <a:bodyPr/>
          <a:lstStyle/>
          <a:p>
            <a:r>
              <a:rPr lang="nl-NL" sz="1400" b="1" dirty="0"/>
              <a:t>Praktische toepassing</a:t>
            </a:r>
          </a:p>
          <a:p>
            <a:r>
              <a:rPr lang="nl-NL" sz="1400" b="0" i="0" u="none" strike="noStrike" dirty="0">
                <a:solidFill>
                  <a:schemeClr val="tx1">
                    <a:lumMod val="50000"/>
                    <a:lumOff val="50000"/>
                  </a:schemeClr>
                </a:solidFill>
                <a:effectLst/>
              </a:rPr>
              <a:t>De NGF biedt een gestructureerde richtlijn voor het bepalen van </a:t>
            </a:r>
            <a:r>
              <a:rPr lang="nl-NL" sz="1400" b="0" i="0" u="none" strike="noStrike" dirty="0" err="1">
                <a:solidFill>
                  <a:schemeClr val="tx1">
                    <a:lumMod val="50000"/>
                    <a:lumOff val="50000"/>
                  </a:schemeClr>
                </a:solidFill>
                <a:effectLst/>
              </a:rPr>
              <a:t>stroke</a:t>
            </a:r>
            <a:r>
              <a:rPr lang="nl-NL" sz="1400" b="0" i="0" u="none" strike="noStrike" dirty="0">
                <a:solidFill>
                  <a:schemeClr val="tx1">
                    <a:lumMod val="50000"/>
                    <a:lumOff val="50000"/>
                  </a:schemeClr>
                </a:solidFill>
                <a:effectLst/>
              </a:rPr>
              <a:t> indexen, die een evenwichtige verdeling en een strategische plaatsing waarborgt</a:t>
            </a:r>
            <a:r>
              <a:rPr lang="nl-NL" sz="1400" dirty="0">
                <a:solidFill>
                  <a:schemeClr val="tx1">
                    <a:lumMod val="50000"/>
                    <a:lumOff val="50000"/>
                  </a:schemeClr>
                </a:solidFill>
              </a:rPr>
              <a:t>.</a:t>
            </a:r>
          </a:p>
        </p:txBody>
      </p:sp>
    </p:spTree>
    <p:extLst>
      <p:ext uri="{BB962C8B-B14F-4D97-AF65-F5344CB8AC3E}">
        <p14:creationId xmlns:p14="http://schemas.microsoft.com/office/powerpoint/2010/main" val="3423108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05B93-9F46-F232-13B3-F3CB778F6F26}"/>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BD89315F-54EB-AEC1-607C-804104CC7FB1}"/>
              </a:ext>
            </a:extLst>
          </p:cNvPr>
          <p:cNvSpPr/>
          <p:nvPr/>
        </p:nvSpPr>
        <p:spPr>
          <a:xfrm>
            <a:off x="0" y="0"/>
            <a:ext cx="1764406" cy="38155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371587AD-07CE-A1CB-0B74-6C019775EC7A}"/>
              </a:ext>
            </a:extLst>
          </p:cNvPr>
          <p:cNvPicPr>
            <a:picLocks noChangeAspect="1"/>
          </p:cNvPicPr>
          <p:nvPr/>
        </p:nvPicPr>
        <p:blipFill>
          <a:blip r:embed="rId2"/>
          <a:stretch>
            <a:fillRect/>
          </a:stretch>
        </p:blipFill>
        <p:spPr>
          <a:xfrm>
            <a:off x="1596979" y="0"/>
            <a:ext cx="12076091" cy="3815524"/>
          </a:xfrm>
          <a:prstGeom prst="rect">
            <a:avLst/>
          </a:prstGeom>
        </p:spPr>
      </p:pic>
      <p:sp>
        <p:nvSpPr>
          <p:cNvPr id="5" name="Tijdelijke aanduiding voor tekst 4">
            <a:extLst>
              <a:ext uri="{FF2B5EF4-FFF2-40B4-BE49-F238E27FC236}">
                <a16:creationId xmlns:a16="http://schemas.microsoft.com/office/drawing/2014/main" id="{21E89986-503A-54CA-0EA7-F5C348AB9998}"/>
              </a:ext>
            </a:extLst>
          </p:cNvPr>
          <p:cNvSpPr>
            <a:spLocks noGrp="1"/>
          </p:cNvSpPr>
          <p:nvPr>
            <p:ph type="body" sz="half" idx="2"/>
          </p:nvPr>
        </p:nvSpPr>
        <p:spPr>
          <a:xfrm>
            <a:off x="990332" y="3905894"/>
            <a:ext cx="4972585" cy="2636573"/>
          </a:xfrm>
        </p:spPr>
        <p:txBody>
          <a:bodyPr vert="horz" lIns="91440" tIns="45720" rIns="91440" bIns="45720" rtlCol="0">
            <a:noAutofit/>
          </a:bodyPr>
          <a:lstStyle/>
          <a:p>
            <a:pPr marL="285750" indent="-285750">
              <a:lnSpc>
                <a:spcPct val="90000"/>
              </a:lnSpc>
              <a:buFont typeface="Arial" panose="020B0604020202020204" pitchFamily="34" charset="0"/>
              <a:buChar char="•"/>
            </a:pPr>
            <a:r>
              <a:rPr lang="nl-NL" sz="1400" b="0" i="0" u="none" strike="noStrike" dirty="0">
                <a:solidFill>
                  <a:schemeClr val="tx1">
                    <a:lumMod val="50000"/>
                    <a:lumOff val="50000"/>
                  </a:schemeClr>
                </a:solidFill>
                <a:effectLst/>
              </a:rPr>
              <a:t>Verzamel de (gemiddelde) scores van rondes die aan specifieke criteria voldoen. Hebben wij bij de NGF opgevraagd. Wedstrijdkaarten, </a:t>
            </a:r>
            <a:r>
              <a:rPr lang="nl-NL" sz="1400" b="0" i="0" u="none" strike="noStrike" dirty="0" err="1">
                <a:solidFill>
                  <a:schemeClr val="tx1">
                    <a:lumMod val="50000"/>
                    <a:lumOff val="50000"/>
                  </a:schemeClr>
                </a:solidFill>
                <a:effectLst/>
              </a:rPr>
              <a:t>hcp</a:t>
            </a:r>
            <a:r>
              <a:rPr lang="nl-NL" sz="1400" b="0" i="0" u="none" strike="noStrike" dirty="0">
                <a:solidFill>
                  <a:schemeClr val="tx1">
                    <a:lumMod val="50000"/>
                    <a:lumOff val="50000"/>
                  </a:schemeClr>
                </a:solidFill>
                <a:effectLst/>
              </a:rPr>
              <a:t> =&lt; 36, </a:t>
            </a:r>
            <a:r>
              <a:rPr lang="nl-NL" sz="1400" b="0" i="0" u="none" strike="noStrike" dirty="0" err="1">
                <a:solidFill>
                  <a:schemeClr val="tx1">
                    <a:lumMod val="50000"/>
                    <a:lumOff val="50000"/>
                  </a:schemeClr>
                </a:solidFill>
                <a:effectLst/>
              </a:rPr>
              <a:t>zomertees</a:t>
            </a:r>
            <a:r>
              <a:rPr lang="nl-NL" sz="1400" b="0" i="0" u="none" strike="noStrike" dirty="0">
                <a:solidFill>
                  <a:schemeClr val="tx1">
                    <a:lumMod val="50000"/>
                    <a:lumOff val="50000"/>
                  </a:schemeClr>
                </a:solidFill>
                <a:effectLst/>
              </a:rPr>
              <a:t>.</a:t>
            </a:r>
          </a:p>
          <a:p>
            <a:pPr marL="285750" indent="-285750">
              <a:lnSpc>
                <a:spcPct val="90000"/>
              </a:lnSpc>
              <a:buFont typeface="Arial" panose="020B0604020202020204" pitchFamily="34" charset="0"/>
              <a:buChar char="•"/>
            </a:pPr>
            <a:r>
              <a:rPr lang="nl-NL" sz="1400" kern="1200" dirty="0">
                <a:solidFill>
                  <a:schemeClr val="tx1">
                    <a:lumMod val="50000"/>
                    <a:lumOff val="50000"/>
                  </a:schemeClr>
                </a:solidFill>
              </a:rPr>
              <a:t>Bepaal de moeilijkheid per hole door de par van de gemiddelde score </a:t>
            </a:r>
            <a:r>
              <a:rPr lang="nl-NL" sz="1400" dirty="0">
                <a:solidFill>
                  <a:schemeClr val="tx1">
                    <a:lumMod val="50000"/>
                    <a:lumOff val="50000"/>
                  </a:schemeClr>
                </a:solidFill>
              </a:rPr>
              <a:t>af te trekken. </a:t>
            </a:r>
            <a:br>
              <a:rPr lang="nl-NL" sz="1400" dirty="0">
                <a:solidFill>
                  <a:schemeClr val="tx1">
                    <a:lumMod val="50000"/>
                    <a:lumOff val="50000"/>
                  </a:schemeClr>
                </a:solidFill>
              </a:rPr>
            </a:br>
            <a:r>
              <a:rPr lang="nl-NL" sz="1400" dirty="0">
                <a:solidFill>
                  <a:schemeClr val="tx1">
                    <a:lumMod val="50000"/>
                    <a:lumOff val="50000"/>
                  </a:schemeClr>
                </a:solidFill>
              </a:rPr>
              <a:t>Hole 1: gemiddeld 5,62 – par 4 -&gt; moeilijkheid 1,62</a:t>
            </a:r>
          </a:p>
          <a:p>
            <a:pPr marL="285750" indent="-285750">
              <a:lnSpc>
                <a:spcPct val="90000"/>
              </a:lnSpc>
              <a:buFont typeface="Arial" panose="020B0604020202020204" pitchFamily="34" charset="0"/>
              <a:buChar char="•"/>
            </a:pPr>
            <a:r>
              <a:rPr lang="nl-NL" sz="1400" kern="1200" dirty="0">
                <a:solidFill>
                  <a:schemeClr val="tx1">
                    <a:lumMod val="50000"/>
                    <a:lumOff val="50000"/>
                  </a:schemeClr>
                </a:solidFill>
              </a:rPr>
              <a:t>Markeer groepen van 3 opvolgende holes. </a:t>
            </a:r>
            <a:br>
              <a:rPr lang="nl-NL" sz="1400" kern="1200" dirty="0">
                <a:solidFill>
                  <a:schemeClr val="tx1">
                    <a:lumMod val="50000"/>
                    <a:lumOff val="50000"/>
                  </a:schemeClr>
                </a:solidFill>
              </a:rPr>
            </a:br>
            <a:r>
              <a:rPr lang="nl-NL" sz="1400" kern="1200" dirty="0">
                <a:solidFill>
                  <a:schemeClr val="tx1">
                    <a:lumMod val="50000"/>
                    <a:lumOff val="50000"/>
                  </a:schemeClr>
                </a:solidFill>
              </a:rPr>
              <a:t>1-3, 4-6, 7-9, 10-12, 13-15, 16-18</a:t>
            </a:r>
          </a:p>
          <a:p>
            <a:pPr marL="285750" indent="-285750">
              <a:lnSpc>
                <a:spcPct val="90000"/>
              </a:lnSpc>
              <a:buFont typeface="Arial" panose="020B0604020202020204" pitchFamily="34" charset="0"/>
              <a:buChar char="•"/>
            </a:pPr>
            <a:r>
              <a:rPr lang="nl-NL" sz="1400" dirty="0">
                <a:solidFill>
                  <a:schemeClr val="tx1">
                    <a:lumMod val="50000"/>
                    <a:lumOff val="50000"/>
                  </a:schemeClr>
                </a:solidFill>
              </a:rPr>
              <a:t>Verdeel de eerste 6 indexen (1 t/m 6) over door de NGF aangegeven groepen. Hiermee is geborgd dat de laagste 4 indexen ‘ergens in het midden’ van de baan zitten.</a:t>
            </a:r>
          </a:p>
        </p:txBody>
      </p:sp>
      <p:sp>
        <p:nvSpPr>
          <p:cNvPr id="15" name="Titel 14">
            <a:extLst>
              <a:ext uri="{FF2B5EF4-FFF2-40B4-BE49-F238E27FC236}">
                <a16:creationId xmlns:a16="http://schemas.microsoft.com/office/drawing/2014/main" id="{D755ED5F-E329-DC71-9C84-7B960ACD820B}"/>
              </a:ext>
            </a:extLst>
          </p:cNvPr>
          <p:cNvSpPr>
            <a:spLocks noGrp="1"/>
          </p:cNvSpPr>
          <p:nvPr>
            <p:ph type="title"/>
          </p:nvPr>
        </p:nvSpPr>
        <p:spPr>
          <a:xfrm>
            <a:off x="990331" y="2591493"/>
            <a:ext cx="8578671" cy="657201"/>
          </a:xfrm>
        </p:spPr>
        <p:txBody>
          <a:bodyPr/>
          <a:lstStyle/>
          <a:p>
            <a:r>
              <a:rPr lang="nl-NL" dirty="0"/>
              <a:t>Berekenen </a:t>
            </a:r>
            <a:br>
              <a:rPr lang="nl-NL" dirty="0"/>
            </a:br>
            <a:r>
              <a:rPr lang="nl-NL" dirty="0"/>
              <a:t>indexen</a:t>
            </a:r>
          </a:p>
        </p:txBody>
      </p:sp>
      <p:sp>
        <p:nvSpPr>
          <p:cNvPr id="4" name="Tijdelijke aanduiding voor tekst 4">
            <a:extLst>
              <a:ext uri="{FF2B5EF4-FFF2-40B4-BE49-F238E27FC236}">
                <a16:creationId xmlns:a16="http://schemas.microsoft.com/office/drawing/2014/main" id="{93F8579C-F54B-B0F7-8191-F5EA19C70A90}"/>
              </a:ext>
            </a:extLst>
          </p:cNvPr>
          <p:cNvSpPr txBox="1">
            <a:spLocks/>
          </p:cNvSpPr>
          <p:nvPr/>
        </p:nvSpPr>
        <p:spPr>
          <a:xfrm>
            <a:off x="6096000" y="3905895"/>
            <a:ext cx="4972585" cy="223732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nl-NL" sz="1400" dirty="0">
                <a:solidFill>
                  <a:schemeClr val="tx1">
                    <a:lumMod val="50000"/>
                    <a:lumOff val="50000"/>
                  </a:schemeClr>
                </a:solidFill>
              </a:rPr>
              <a:t>Verdeel de volgende 6 indexen (7 t/m 12) wederom over de 6 groepen, iedere groep één, maar dan op basis van moeilijkheid waarbij oneven indexen alleen voor holes 1 t/m 9 in aanmerking komen, en even indexen alleen voor holes 10 t/m 18.</a:t>
            </a:r>
          </a:p>
          <a:p>
            <a:pPr marL="285750" indent="-285750">
              <a:lnSpc>
                <a:spcPct val="90000"/>
              </a:lnSpc>
              <a:buFont typeface="Arial" panose="020B0604020202020204" pitchFamily="34" charset="0"/>
              <a:buChar char="•"/>
            </a:pPr>
            <a:r>
              <a:rPr lang="nl-NL" sz="1400" dirty="0">
                <a:solidFill>
                  <a:schemeClr val="tx1">
                    <a:lumMod val="50000"/>
                    <a:lumOff val="50000"/>
                  </a:schemeClr>
                </a:solidFill>
              </a:rPr>
              <a:t>Verdeel de laatste indexen (13 t/m 18) ook over de 6 groepen waar in iedere groep nog 1 hole geen index heeft. Houd rekening met even en oneven indexen.</a:t>
            </a:r>
          </a:p>
          <a:p>
            <a:pPr marL="285750" indent="-285750">
              <a:lnSpc>
                <a:spcPct val="90000"/>
              </a:lnSpc>
              <a:buFont typeface="Arial" panose="020B0604020202020204" pitchFamily="34" charset="0"/>
              <a:buChar char="•"/>
            </a:pPr>
            <a:r>
              <a:rPr lang="nl-NL" sz="1400" dirty="0">
                <a:solidFill>
                  <a:schemeClr val="tx1">
                    <a:lumMod val="50000"/>
                    <a:lumOff val="50000"/>
                  </a:schemeClr>
                </a:solidFill>
              </a:rPr>
              <a:t>Tot slot dient de som van de indexen per groep binnen een range te vallen.</a:t>
            </a:r>
            <a:endParaRPr lang="en-US" sz="1400" dirty="0">
              <a:solidFill>
                <a:schemeClr val="tx1">
                  <a:lumMod val="50000"/>
                  <a:lumOff val="50000"/>
                </a:schemeClr>
              </a:solidFill>
            </a:endParaRPr>
          </a:p>
        </p:txBody>
      </p:sp>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9A9C4F4F-0B89-D15F-22B8-F2D2B13C462B}"/>
                  </a:ext>
                </a:extLst>
              </p14:cNvPr>
              <p14:cNvContentPartPr/>
              <p14:nvPr/>
            </p14:nvContentPartPr>
            <p14:xfrm>
              <a:off x="3482787" y="718372"/>
              <a:ext cx="360" cy="360"/>
            </p14:xfrm>
          </p:contentPart>
        </mc:Choice>
        <mc:Fallback xmlns="">
          <p:pic>
            <p:nvPicPr>
              <p:cNvPr id="6" name="Inkt 5">
                <a:extLst>
                  <a:ext uri="{FF2B5EF4-FFF2-40B4-BE49-F238E27FC236}">
                    <a16:creationId xmlns:a16="http://schemas.microsoft.com/office/drawing/2014/main" id="{9A9C4F4F-0B89-D15F-22B8-F2D2B13C462B}"/>
                  </a:ext>
                </a:extLst>
              </p:cNvPr>
              <p:cNvPicPr/>
              <p:nvPr/>
            </p:nvPicPr>
            <p:blipFill>
              <a:blip r:embed="rId4"/>
              <a:stretch>
                <a:fillRect/>
              </a:stretch>
            </p:blipFill>
            <p:spPr>
              <a:xfrm>
                <a:off x="3419787" y="6557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t 6">
                <a:extLst>
                  <a:ext uri="{FF2B5EF4-FFF2-40B4-BE49-F238E27FC236}">
                    <a16:creationId xmlns:a16="http://schemas.microsoft.com/office/drawing/2014/main" id="{D0A22239-27C3-DF1F-9F37-7F4EB08578D6}"/>
                  </a:ext>
                </a:extLst>
              </p14:cNvPr>
              <p14:cNvContentPartPr/>
              <p14:nvPr/>
            </p14:nvContentPartPr>
            <p14:xfrm>
              <a:off x="1625547" y="165052"/>
              <a:ext cx="75960" cy="2117520"/>
            </p14:xfrm>
          </p:contentPart>
        </mc:Choice>
        <mc:Fallback xmlns="">
          <p:pic>
            <p:nvPicPr>
              <p:cNvPr id="7" name="Inkt 6">
                <a:extLst>
                  <a:ext uri="{FF2B5EF4-FFF2-40B4-BE49-F238E27FC236}">
                    <a16:creationId xmlns:a16="http://schemas.microsoft.com/office/drawing/2014/main" id="{D0A22239-27C3-DF1F-9F37-7F4EB08578D6}"/>
                  </a:ext>
                </a:extLst>
              </p:cNvPr>
              <p:cNvPicPr/>
              <p:nvPr/>
            </p:nvPicPr>
            <p:blipFill>
              <a:blip r:embed="rId6"/>
              <a:stretch>
                <a:fillRect/>
              </a:stretch>
            </p:blipFill>
            <p:spPr>
              <a:xfrm>
                <a:off x="1562907" y="102412"/>
                <a:ext cx="201600" cy="2243160"/>
              </a:xfrm>
              <a:prstGeom prst="rect">
                <a:avLst/>
              </a:prstGeom>
            </p:spPr>
          </p:pic>
        </mc:Fallback>
      </mc:AlternateContent>
    </p:spTree>
    <p:extLst>
      <p:ext uri="{BB962C8B-B14F-4D97-AF65-F5344CB8AC3E}">
        <p14:creationId xmlns:p14="http://schemas.microsoft.com/office/powerpoint/2010/main" val="826407409"/>
      </p:ext>
    </p:extLst>
  </p:cSld>
  <p:clrMapOvr>
    <a:masterClrMapping/>
  </p:clrMapOvr>
  <p:transition spd="slow">
    <p:push dir="u"/>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rift">
  <a:themeElements>
    <a:clrScheme name="Custom 66">
      <a:dk1>
        <a:sysClr val="windowText" lastClr="000000"/>
      </a:dk1>
      <a:lt1>
        <a:sysClr val="window" lastClr="FFFFFF"/>
      </a:lt1>
      <a:dk2>
        <a:srgbClr val="0E2841"/>
      </a:dk2>
      <a:lt2>
        <a:srgbClr val="E8E8E8"/>
      </a:lt2>
      <a:accent1>
        <a:srgbClr val="00416B"/>
      </a:accent1>
      <a:accent2>
        <a:srgbClr val="006098"/>
      </a:accent2>
      <a:accent3>
        <a:srgbClr val="238DC1"/>
      </a:accent3>
      <a:accent4>
        <a:srgbClr val="939598"/>
      </a:accent4>
      <a:accent5>
        <a:srgbClr val="D7D7D7"/>
      </a:accent5>
      <a:accent6>
        <a:srgbClr val="7775FF"/>
      </a:accent6>
      <a:hlink>
        <a:srgbClr val="467886"/>
      </a:hlink>
      <a:folHlink>
        <a:srgbClr val="96607D"/>
      </a:folHlink>
    </a:clrScheme>
    <a:fontScheme name="Custom 118">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 dockstate="right" visibility="0" width="35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6D454994-5B92-CF4D-A451-4546C656143A}">
  <we:reference id="wa200005566" version="3.0.0.2" store="nl-NL" storeType="OMEX"/>
  <we:alternateReferences>
    <we:reference id="wa200005566" version="3.0.0.2" store="wa200005566" storeType="OMEX"/>
  </we:alternateReferences>
  <we:properties>
    <we:property name="theme" value="{&quot;name&quot;:&quot;Platinum&quot;,&quot;template&quot;:&quot;Drift&quot;,&quot;colorPalette&quot;:[],&quot;color&quot;:&quot;#E8E8E8&quot;,&quot;replaceSlideMaster&quot;:true,&quot;previewImages&quot;:[&quot;https://cpp.appsdowonders.com/assets/SlideTitle-drift-platinum.png&quot;,&quot;https://cpp.appsdowonders.com/assets/SlideTextbox1-drift-platinum.png&quot;,&quot;https://cpp.appsdowonders.com/assets/SlideTextbox3-drift-platinum.png&quot;,&quot;https://cpp.appsdowonders.com/assets/SlideTable-drift-platinum.png&quot;,&quot;https://cpp.appsdowonders.com/assets/SlideTimeline-drift-platinum.png&quot;],&quot;index&quot;:1}"/>
  </we:properties>
  <we:bindings/>
  <we:snapshot xmlns:r="http://schemas.openxmlformats.org/officeDocument/2006/relationships"/>
</we:webextension>
</file>

<file path=ppt/webextensions/webextension2.xml><?xml version="1.0" encoding="utf-8"?>
<we:webextension xmlns:we="http://schemas.microsoft.com/office/webextensions/webextension/2010/11" id="{1E3C8697-7BD0-704E-848B-A0CDCF75E9FF}">
  <we:reference id="wa200007130" version="1.0.0.1" store="nl-NL" storeType="OMEX"/>
  <we:alternateReferences>
    <we:reference id="WA200007130" version="1.0.0.1" store="WA200007130"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D1B46FF9-1A2C-1D4F-9E44-4DA6937C9A5B}">
  <we:reference id="wa200005669" version="2.0.0.0" store="nl-NL" storeType="OMEX"/>
  <we:alternateReferences>
    <we:reference id="wa200005669" version="2.0.0.0" store="wa20000566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A838352DF93D4F8684E860B350F6A9" ma:contentTypeVersion="18" ma:contentTypeDescription="Een nieuw document maken." ma:contentTypeScope="" ma:versionID="07db129dadee841bff9e7b15ad07c0cd">
  <xsd:schema xmlns:xsd="http://www.w3.org/2001/XMLSchema" xmlns:xs="http://www.w3.org/2001/XMLSchema" xmlns:p="http://schemas.microsoft.com/office/2006/metadata/properties" xmlns:ns2="219bb71e-713a-4896-8929-40034647f1f0" xmlns:ns3="4b1adc34-264e-4ab5-b324-7fc02399fc0e" targetNamespace="http://schemas.microsoft.com/office/2006/metadata/properties" ma:root="true" ma:fieldsID="44231c27641ffa00ba9f927ebf4e2663" ns2:_="" ns3:_="">
    <xsd:import namespace="219bb71e-713a-4896-8929-40034647f1f0"/>
    <xsd:import namespace="4b1adc34-264e-4ab5-b324-7fc02399fc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bb71e-713a-4896-8929-40034647f1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982fcd3-7e8c-45d8-aa85-b45676ebcf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1adc34-264e-4ab5-b324-7fc02399fc0e"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312cd6a9-0681-420c-ad3a-b93f1f6a9d97}" ma:internalName="TaxCatchAll" ma:showField="CatchAllData" ma:web="4b1adc34-264e-4ab5-b324-7fc02399fc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9bb71e-713a-4896-8929-40034647f1f0">
      <Terms xmlns="http://schemas.microsoft.com/office/infopath/2007/PartnerControls"/>
    </lcf76f155ced4ddcb4097134ff3c332f>
    <TaxCatchAll xmlns="4b1adc34-264e-4ab5-b324-7fc02399fc0e" xsi:nil="true"/>
  </documentManagement>
</p:properties>
</file>

<file path=customXml/itemProps1.xml><?xml version="1.0" encoding="utf-8"?>
<ds:datastoreItem xmlns:ds="http://schemas.openxmlformats.org/officeDocument/2006/customXml" ds:itemID="{72C9BBA9-BECD-41EA-A17B-0CCEB69FF04C}"/>
</file>

<file path=customXml/itemProps2.xml><?xml version="1.0" encoding="utf-8"?>
<ds:datastoreItem xmlns:ds="http://schemas.openxmlformats.org/officeDocument/2006/customXml" ds:itemID="{BDFE753B-74FF-49B0-B5E2-4220A988A998}"/>
</file>

<file path=customXml/itemProps3.xml><?xml version="1.0" encoding="utf-8"?>
<ds:datastoreItem xmlns:ds="http://schemas.openxmlformats.org/officeDocument/2006/customXml" ds:itemID="{94BD7D3F-0B0E-4AF1-9404-40553FFD8B87}"/>
</file>

<file path=docProps/app.xml><?xml version="1.0" encoding="utf-8"?>
<Properties xmlns="http://schemas.openxmlformats.org/officeDocument/2006/extended-properties" xmlns:vt="http://schemas.openxmlformats.org/officeDocument/2006/docPropsVTypes">
  <TotalTime>22958</TotalTime>
  <Words>3789</Words>
  <Application>Microsoft Office PowerPoint</Application>
  <PresentationFormat>Breedbeeld</PresentationFormat>
  <Paragraphs>1806</Paragraphs>
  <Slides>34</Slides>
  <Notes>18</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34</vt:i4>
      </vt:variant>
    </vt:vector>
  </HeadingPairs>
  <TitlesOfParts>
    <vt:vector size="44" baseType="lpstr">
      <vt:lpstr>Aptos</vt:lpstr>
      <vt:lpstr>Aptos Display</vt:lpstr>
      <vt:lpstr>Arial</vt:lpstr>
      <vt:lpstr>Avenir</vt:lpstr>
      <vt:lpstr>Calibri</vt:lpstr>
      <vt:lpstr>Calibri Bold</vt:lpstr>
      <vt:lpstr>Roboto</vt:lpstr>
      <vt:lpstr>Segoe UI</vt:lpstr>
      <vt:lpstr>Kantoorthema</vt:lpstr>
      <vt:lpstr>Drift</vt:lpstr>
      <vt:lpstr>Herziening Stroke Indexen</vt:lpstr>
      <vt:lpstr>Waarom herzien ?</vt:lpstr>
      <vt:lpstr>‘Oude’ aanpak – niet per se onze aanpak</vt:lpstr>
      <vt:lpstr>Huidige indexen</vt:lpstr>
      <vt:lpstr>Huidige indexen (par 3 heeft hoge index) </vt:lpstr>
      <vt:lpstr>Huidige indexen (par 5 heeft lage index) </vt:lpstr>
      <vt:lpstr>‘Nieuwe’ aanpak</vt:lpstr>
      <vt:lpstr>PowerPoint-presentatie</vt:lpstr>
      <vt:lpstr>Berekenen  indexen</vt:lpstr>
      <vt:lpstr>Let’s do it … op basis van objectieve richtlijnen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huidige indexen in relatie tot de gevraagde verdeling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 Lubbers</dc:creator>
  <cp:lastModifiedBy>Secretariaat | Sallandsche Golfclub</cp:lastModifiedBy>
  <cp:revision>41</cp:revision>
  <dcterms:created xsi:type="dcterms:W3CDTF">2025-03-13T06:25:10Z</dcterms:created>
  <dcterms:modified xsi:type="dcterms:W3CDTF">2025-09-09T08:36:37Z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0x010100EDA838352DF93D4F8684E860B350F6A9</vt:lpwstr>
  </property>
</Properties>
</file>